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5" r:id="rId2"/>
    <p:sldId id="292" r:id="rId3"/>
    <p:sldId id="277" r:id="rId4"/>
    <p:sldId id="293" r:id="rId5"/>
    <p:sldId id="276" r:id="rId6"/>
    <p:sldId id="256" r:id="rId7"/>
    <p:sldId id="294" r:id="rId8"/>
    <p:sldId id="289" r:id="rId9"/>
    <p:sldId id="291" r:id="rId10"/>
  </p:sldIdLst>
  <p:sldSz cx="12192000" cy="6858000"/>
  <p:notesSz cx="6799263" cy="9929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93564" autoAdjust="0"/>
  </p:normalViewPr>
  <p:slideViewPr>
    <p:cSldViewPr snapToGrid="0">
      <p:cViewPr varScale="1">
        <p:scale>
          <a:sx n="107" d="100"/>
          <a:sy n="107" d="100"/>
        </p:scale>
        <p:origin x="7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ADE28-A355-4AB4-8759-565559B2B910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ABBB2-6F25-4A3E-A553-0E0AE91D59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801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73E6C1-103A-4398-9704-A088DDBBB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90829B-F66B-4CEF-B953-EC4DAF213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66B1F4-D9D1-4C5A-A388-3C624DC82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3632-10A5-4669-87BB-C77913D79601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87BE55-4B4B-4AFB-ADFA-292C567AC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B46F9D-4EDB-44FC-BBFA-BBFAB8CC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24DB-72EB-49A0-B253-46ADFE4D44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769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BCD79-6964-4CAE-AE31-655EB023E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602023-8372-4B09-A0FC-A71D94707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E6EC9E-4E88-4B6C-97B1-7B6227357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3632-10A5-4669-87BB-C77913D79601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51C228-AF9D-4481-9012-8E10C2BC6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71A647-E8D7-48C3-8B49-6A5B63A6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24DB-72EB-49A0-B253-46ADFE4D44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8550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315DCC5-9665-4DFA-9F28-4E59F1280E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A6147D-EAB6-4BE7-9130-05579D50B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0901DC-2F9F-4A77-9374-4748F8ABD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3632-10A5-4669-87BB-C77913D79601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0CE241-58BA-4066-963D-6F7E5915C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943940-0D24-4527-B85E-623128BBC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24DB-72EB-49A0-B253-46ADFE4D44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863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0FAA53-2ABF-41D9-A798-4FAD632C6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0F36D2-B04F-4465-BB8F-878EE857C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BA3CE9-7E9F-48B3-91F6-A397737D3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3632-10A5-4669-87BB-C77913D79601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F5E050-B76E-4AF1-95CC-A298D1E60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9CC15E-FA8C-4833-B28F-2E7841C8B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24DB-72EB-49A0-B253-46ADFE4D44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47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1B2544-56B0-4063-9E94-E6858B2BE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1352BE-DBC6-4A8A-AE7C-D02DC43EA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380148-91C0-4DD4-AE68-FBCDB0BC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3632-10A5-4669-87BB-C77913D79601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FEA71F-5238-42B3-B1C5-6B1194B68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2DEC2D-BFFF-4387-B158-F77791B1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24DB-72EB-49A0-B253-46ADFE4D44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12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951C9-08A6-40BA-B53E-2CDA53D06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89B2FC-1600-4520-976C-F796BB936F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D974775-9217-456D-9318-AB8468580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27F7BA-A773-4CD6-A0D0-50A34B516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3632-10A5-4669-87BB-C77913D79601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C5086F-B945-4FC4-9AC0-9ED66E0DB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D7F1AD-960C-4159-937A-D33B63F67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24DB-72EB-49A0-B253-46ADFE4D44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80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3DEB8C-ADCE-4A92-B464-B9D35B65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85F7D9-909F-4D09-983C-8321379FA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900EF2-2DF2-4625-8E2B-6AC6FAAE0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D8D9C86-2A6F-404E-A065-050AFE457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7C94D60-D900-4BBD-9B2E-C42F820DCF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159F869-C212-4AC2-A723-F198FD01D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3632-10A5-4669-87BB-C77913D79601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97DADCC-1006-46DE-A61B-C0CBBADA7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9F7289B-00A7-4D96-AC4F-20223FC67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24DB-72EB-49A0-B253-46ADFE4D44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25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87AB6A-E29D-41AD-BD30-F093C50B5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1CCD989-B4D0-4595-91C8-61A948816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3632-10A5-4669-87BB-C77913D79601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0BD6D3-712E-402C-B8EC-2DECB5F3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27A6F0-D3ED-40AF-94A9-C4F0B3739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24DB-72EB-49A0-B253-46ADFE4D44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421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B9524FB-9F07-48A2-BA49-08934086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3632-10A5-4669-87BB-C77913D79601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F348ABE-5C1D-400C-93A6-C83878652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7760D01-CD14-42D3-81FF-253E73F74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24DB-72EB-49A0-B253-46ADFE4D44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1280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A603D-4541-4FB4-A57E-E75A55C41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9CD755-AE97-44E2-8F62-8951D96E3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8E1270-B075-4E95-BA98-DB55E8CCD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91EFA0-7A5D-448B-974A-DA67B4ED6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3632-10A5-4669-87BB-C77913D79601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4F6567-E367-453C-A863-AAB4C9D12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BA7241-A36C-4673-9394-A6A4C1E3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24DB-72EB-49A0-B253-46ADFE4D44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3805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4ABD6B-3BC5-463A-87D1-7A576D706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A11C532-BCD9-4BD3-A1BA-47D6D60D01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EB8CED-A162-49DD-BF04-A86020BDC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F0AD36-9AB6-49BA-807D-4A004A439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3632-10A5-4669-87BB-C77913D79601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653C6-4497-4905-968D-07BB87ED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C96B37-49DC-436F-8D2F-169516513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24DB-72EB-49A0-B253-46ADFE4D44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453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6240C59-8388-4463-9583-4D13D8898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07957F-8BAE-402C-9F39-3F0830C94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66B740-42C3-4C58-9841-39B446F61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93632-10A5-4669-87BB-C77913D79601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152F1E-EAE5-4512-B2C9-3377B59917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0C179A-D5BE-4B17-98E9-1A0DAA2F8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724DB-72EB-49A0-B253-46ADFE4D44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991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0E65312-4BC3-4E68-8E55-361B6A1CF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5746" y="54317"/>
            <a:ext cx="531114" cy="52612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9711493-B192-4DCF-94F3-EBD586175986}"/>
              </a:ext>
            </a:extLst>
          </p:cNvPr>
          <p:cNvSpPr/>
          <p:nvPr/>
        </p:nvSpPr>
        <p:spPr>
          <a:xfrm>
            <a:off x="4254470" y="2674751"/>
            <a:ext cx="36830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4000" b="1" u="sng" dirty="0" err="1">
                <a:latin typeface="Halis GR S Black" panose="02000505000000020004" pitchFamily="50" charset="0"/>
              </a:rPr>
              <a:t>Rmit</a:t>
            </a:r>
            <a:r>
              <a:rPr lang="es-ES_tradnl" sz="4000" b="1" u="sng" dirty="0">
                <a:latin typeface="Halis GR S Black" panose="02000505000000020004" pitchFamily="50" charset="0"/>
              </a:rPr>
              <a:t> Project</a:t>
            </a:r>
          </a:p>
          <a:p>
            <a:pPr algn="ctr"/>
            <a:r>
              <a:rPr lang="es-ES_tradnl" sz="3200" dirty="0" err="1">
                <a:solidFill>
                  <a:srgbClr val="FF0000"/>
                </a:solidFill>
                <a:latin typeface="Halis GR S Black" panose="02000505000000020004" pitchFamily="50" charset="0"/>
              </a:rPr>
              <a:t>tcw</a:t>
            </a:r>
            <a:r>
              <a:rPr lang="es-ES_tradnl" sz="3200" dirty="0">
                <a:solidFill>
                  <a:srgbClr val="FF0000"/>
                </a:solidFill>
                <a:latin typeface="Halis GR S Black" panose="02000505000000020004" pitchFamily="50" charset="0"/>
              </a:rPr>
              <a:t>-Australia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3BD69F0-619E-486E-A03F-08F50DBB4ED2}"/>
              </a:ext>
            </a:extLst>
          </p:cNvPr>
          <p:cNvSpPr/>
          <p:nvPr/>
        </p:nvSpPr>
        <p:spPr>
          <a:xfrm>
            <a:off x="38100" y="647682"/>
            <a:ext cx="12115800" cy="6156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90" tIns="50790" rIns="50790" bIns="50790" rtlCol="0" anchor="ctr">
            <a:spAutoFit/>
          </a:bodyPr>
          <a:lstStyle/>
          <a:p>
            <a:pPr algn="r" defTabSz="457101"/>
            <a:endParaRPr lang="es-ES_tradnl" sz="3233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070D3BA-5FF2-43CE-94EB-2212CD742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44140"/>
            <a:ext cx="565666" cy="54504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36AE3E8-220A-4B67-AC35-7F5F895DC2EE}"/>
              </a:ext>
            </a:extLst>
          </p:cNvPr>
          <p:cNvSpPr/>
          <p:nvPr/>
        </p:nvSpPr>
        <p:spPr>
          <a:xfrm>
            <a:off x="10478026" y="6309150"/>
            <a:ext cx="1414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dirty="0">
                <a:latin typeface="Halis GR S Black" panose="02000505000000020004" pitchFamily="50" charset="0"/>
              </a:rPr>
              <a:t>15-05-2018</a:t>
            </a:r>
          </a:p>
        </p:txBody>
      </p:sp>
    </p:spTree>
    <p:extLst>
      <p:ext uri="{BB962C8B-B14F-4D97-AF65-F5344CB8AC3E}">
        <p14:creationId xmlns:p14="http://schemas.microsoft.com/office/powerpoint/2010/main" val="4163605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0E65312-4BC3-4E68-8E55-361B6A1CF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5746" y="54317"/>
            <a:ext cx="531114" cy="52612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9711493-B192-4DCF-94F3-EBD586175986}"/>
              </a:ext>
            </a:extLst>
          </p:cNvPr>
          <p:cNvSpPr/>
          <p:nvPr/>
        </p:nvSpPr>
        <p:spPr>
          <a:xfrm>
            <a:off x="390302" y="858564"/>
            <a:ext cx="6392199" cy="4278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4000" b="1" u="sng" dirty="0" err="1">
                <a:latin typeface="Halis GR S Black" panose="02000505000000020004" pitchFamily="50" charset="0"/>
              </a:rPr>
              <a:t>Index</a:t>
            </a:r>
            <a:endParaRPr lang="es-ES_tradnl" sz="4000" b="1" u="sng" dirty="0">
              <a:latin typeface="Halis GR S Black" panose="02000505000000020004" pitchFamily="50" charset="0"/>
            </a:endParaRPr>
          </a:p>
          <a:p>
            <a:pPr algn="ctr"/>
            <a:endParaRPr lang="es-ES_tradnl" sz="4000" b="1" u="sng" dirty="0">
              <a:latin typeface="Halis GR S Black" panose="02000505000000020004" pitchFamily="50" charset="0"/>
            </a:endParaRPr>
          </a:p>
          <a:p>
            <a:r>
              <a:rPr lang="es-ES_tradnl" sz="3200" dirty="0">
                <a:solidFill>
                  <a:schemeClr val="bg1">
                    <a:lumMod val="75000"/>
                  </a:schemeClr>
                </a:solidFill>
                <a:latin typeface="Halis GR S Black" panose="02000505000000020004" pitchFamily="50" charset="0"/>
              </a:rPr>
              <a:t>1: </a:t>
            </a:r>
            <a:r>
              <a:rPr lang="es-ES_tradnl" sz="3200" dirty="0" err="1">
                <a:solidFill>
                  <a:schemeClr val="bg1">
                    <a:lumMod val="75000"/>
                  </a:schemeClr>
                </a:solidFill>
                <a:latin typeface="Halis GR S Black" panose="02000505000000020004" pitchFamily="50" charset="0"/>
              </a:rPr>
              <a:t>Spaceplanning</a:t>
            </a:r>
            <a:endParaRPr lang="es-ES_tradnl" sz="3200" dirty="0">
              <a:solidFill>
                <a:schemeClr val="bg1">
                  <a:lumMod val="75000"/>
                </a:schemeClr>
              </a:solidFill>
              <a:latin typeface="Halis GR S Black" panose="02000505000000020004" pitchFamily="50" charset="0"/>
            </a:endParaRPr>
          </a:p>
          <a:p>
            <a:r>
              <a:rPr lang="es-ES_tradnl" sz="3200" dirty="0">
                <a:solidFill>
                  <a:schemeClr val="bg1">
                    <a:lumMod val="75000"/>
                  </a:schemeClr>
                </a:solidFill>
                <a:latin typeface="Halis GR S Black" panose="02000505000000020004" pitchFamily="50" charset="0"/>
              </a:rPr>
              <a:t>2: </a:t>
            </a:r>
            <a:r>
              <a:rPr lang="es-ES_tradnl" sz="3200" dirty="0" err="1">
                <a:solidFill>
                  <a:schemeClr val="bg1">
                    <a:lumMod val="75000"/>
                  </a:schemeClr>
                </a:solidFill>
                <a:latin typeface="Halis GR S Black" panose="02000505000000020004" pitchFamily="50" charset="0"/>
              </a:rPr>
              <a:t>Seat</a:t>
            </a:r>
            <a:r>
              <a:rPr lang="es-ES_tradnl" sz="3200" dirty="0">
                <a:solidFill>
                  <a:schemeClr val="bg1">
                    <a:lumMod val="75000"/>
                  </a:schemeClr>
                </a:solidFill>
                <a:latin typeface="Halis GR S Black" panose="02000505000000020004" pitchFamily="50" charset="0"/>
              </a:rPr>
              <a:t> </a:t>
            </a:r>
            <a:r>
              <a:rPr lang="es-ES_tradnl" sz="3200" dirty="0" err="1">
                <a:solidFill>
                  <a:schemeClr val="bg1">
                    <a:lumMod val="75000"/>
                  </a:schemeClr>
                </a:solidFill>
                <a:latin typeface="Halis GR S Black" panose="02000505000000020004" pitchFamily="50" charset="0"/>
              </a:rPr>
              <a:t>Types</a:t>
            </a:r>
            <a:r>
              <a:rPr lang="es-ES_tradnl" sz="3200" dirty="0">
                <a:solidFill>
                  <a:schemeClr val="bg1">
                    <a:lumMod val="75000"/>
                  </a:schemeClr>
                </a:solidFill>
                <a:latin typeface="Halis GR S Black" panose="02000505000000020004" pitchFamily="50" charset="0"/>
              </a:rPr>
              <a:t> </a:t>
            </a:r>
            <a:r>
              <a:rPr lang="es-ES_tradnl" sz="3200" dirty="0" err="1">
                <a:solidFill>
                  <a:schemeClr val="bg1">
                    <a:lumMod val="75000"/>
                  </a:schemeClr>
                </a:solidFill>
                <a:latin typeface="Halis GR S Black" panose="02000505000000020004" pitchFamily="50" charset="0"/>
              </a:rPr>
              <a:t>Summary</a:t>
            </a:r>
            <a:endParaRPr lang="es-ES_tradnl" sz="3200" dirty="0">
              <a:solidFill>
                <a:schemeClr val="bg1">
                  <a:lumMod val="75000"/>
                </a:schemeClr>
              </a:solidFill>
              <a:latin typeface="Halis GR S Black" panose="02000505000000020004" pitchFamily="50" charset="0"/>
            </a:endParaRPr>
          </a:p>
          <a:p>
            <a:r>
              <a:rPr lang="es-ES_tradnl" sz="3200" dirty="0">
                <a:solidFill>
                  <a:schemeClr val="bg1">
                    <a:lumMod val="75000"/>
                  </a:schemeClr>
                </a:solidFill>
                <a:latin typeface="Halis GR S Black" panose="02000505000000020004" pitchFamily="50" charset="0"/>
              </a:rPr>
              <a:t>3: </a:t>
            </a:r>
            <a:r>
              <a:rPr lang="es-ES_tradnl" sz="3200" dirty="0" err="1">
                <a:solidFill>
                  <a:schemeClr val="bg1">
                    <a:lumMod val="75000"/>
                  </a:schemeClr>
                </a:solidFill>
                <a:latin typeface="Halis GR S Black" panose="02000505000000020004" pitchFamily="50" charset="0"/>
              </a:rPr>
              <a:t>Lighting</a:t>
            </a:r>
            <a:r>
              <a:rPr lang="es-ES_tradnl" sz="3200" dirty="0">
                <a:solidFill>
                  <a:schemeClr val="bg1">
                    <a:lumMod val="75000"/>
                  </a:schemeClr>
                </a:solidFill>
                <a:latin typeface="Halis GR S Black" panose="02000505000000020004" pitchFamily="50" charset="0"/>
              </a:rPr>
              <a:t> </a:t>
            </a:r>
            <a:r>
              <a:rPr lang="es-ES_tradnl" sz="3200" dirty="0" err="1">
                <a:solidFill>
                  <a:schemeClr val="bg1">
                    <a:lumMod val="75000"/>
                  </a:schemeClr>
                </a:solidFill>
                <a:latin typeface="Halis GR S Black" panose="02000505000000020004" pitchFamily="50" charset="0"/>
              </a:rPr>
              <a:t>system</a:t>
            </a:r>
            <a:endParaRPr lang="es-ES_tradnl" sz="3200" dirty="0">
              <a:solidFill>
                <a:schemeClr val="bg1">
                  <a:lumMod val="75000"/>
                </a:schemeClr>
              </a:solidFill>
              <a:latin typeface="Halis GR S Black" panose="02000505000000020004" pitchFamily="50" charset="0"/>
            </a:endParaRPr>
          </a:p>
          <a:p>
            <a:r>
              <a:rPr lang="es-ES_tradnl" sz="3200" dirty="0">
                <a:solidFill>
                  <a:schemeClr val="bg1">
                    <a:lumMod val="75000"/>
                  </a:schemeClr>
                </a:solidFill>
                <a:latin typeface="Halis GR S Black" panose="02000505000000020004" pitchFamily="50" charset="0"/>
              </a:rPr>
              <a:t>4: </a:t>
            </a:r>
            <a:r>
              <a:rPr lang="es-ES_tradnl" sz="3200" dirty="0" err="1">
                <a:solidFill>
                  <a:schemeClr val="bg1">
                    <a:lumMod val="75000"/>
                  </a:schemeClr>
                </a:solidFill>
                <a:latin typeface="Halis GR S Black" panose="02000505000000020004" pitchFamily="50" charset="0"/>
              </a:rPr>
              <a:t>Signage</a:t>
            </a:r>
            <a:endParaRPr lang="es-ES_tradnl" sz="3200" dirty="0">
              <a:solidFill>
                <a:schemeClr val="bg1">
                  <a:lumMod val="75000"/>
                </a:schemeClr>
              </a:solidFill>
              <a:latin typeface="Halis GR S Black" panose="02000505000000020004" pitchFamily="50" charset="0"/>
            </a:endParaRPr>
          </a:p>
          <a:p>
            <a:r>
              <a:rPr lang="es-ES_tradnl" sz="3200" dirty="0">
                <a:solidFill>
                  <a:schemeClr val="bg1">
                    <a:lumMod val="75000"/>
                  </a:schemeClr>
                </a:solidFill>
                <a:latin typeface="Halis GR S Black" panose="02000505000000020004" pitchFamily="50" charset="0"/>
              </a:rPr>
              <a:t>5: </a:t>
            </a:r>
            <a:r>
              <a:rPr lang="es-ES_tradnl" sz="3200" dirty="0" err="1">
                <a:solidFill>
                  <a:schemeClr val="bg1">
                    <a:lumMod val="75000"/>
                  </a:schemeClr>
                </a:solidFill>
                <a:latin typeface="Halis GR S Black" panose="02000505000000020004" pitchFamily="50" charset="0"/>
              </a:rPr>
              <a:t>Donor</a:t>
            </a:r>
            <a:r>
              <a:rPr lang="es-ES_tradnl" sz="3200" dirty="0">
                <a:solidFill>
                  <a:schemeClr val="bg1">
                    <a:lumMod val="75000"/>
                  </a:schemeClr>
                </a:solidFill>
                <a:latin typeface="Halis GR S Black" panose="02000505000000020004" pitchFamily="50" charset="0"/>
              </a:rPr>
              <a:t> </a:t>
            </a:r>
            <a:r>
              <a:rPr lang="es-ES_tradnl" sz="3200" dirty="0" err="1">
                <a:solidFill>
                  <a:schemeClr val="bg1">
                    <a:lumMod val="75000"/>
                  </a:schemeClr>
                </a:solidFill>
                <a:latin typeface="Halis GR S Black" panose="02000505000000020004" pitchFamily="50" charset="0"/>
              </a:rPr>
              <a:t>plate</a:t>
            </a:r>
            <a:r>
              <a:rPr lang="es-ES_tradnl" sz="3200" dirty="0">
                <a:solidFill>
                  <a:schemeClr val="bg1">
                    <a:lumMod val="75000"/>
                  </a:schemeClr>
                </a:solidFill>
                <a:latin typeface="Halis GR S Black" panose="02000505000000020004" pitchFamily="50" charset="0"/>
              </a:rPr>
              <a:t> </a:t>
            </a:r>
            <a:r>
              <a:rPr lang="es-ES_tradnl" sz="3200" dirty="0" err="1">
                <a:solidFill>
                  <a:schemeClr val="bg1">
                    <a:lumMod val="75000"/>
                  </a:schemeClr>
                </a:solidFill>
                <a:latin typeface="Halis GR S Black" panose="02000505000000020004" pitchFamily="50" charset="0"/>
              </a:rPr>
              <a:t>specifications</a:t>
            </a:r>
            <a:endParaRPr lang="es-ES_tradnl" sz="3200" dirty="0">
              <a:solidFill>
                <a:schemeClr val="bg1">
                  <a:lumMod val="75000"/>
                </a:schemeClr>
              </a:solidFill>
              <a:latin typeface="Halis GR S Black" panose="02000505000000020004" pitchFamily="50" charset="0"/>
            </a:endParaRPr>
          </a:p>
          <a:p>
            <a:pPr algn="ctr"/>
            <a:endParaRPr lang="es-ES_tradnl" sz="3200" dirty="0">
              <a:solidFill>
                <a:srgbClr val="FF0000"/>
              </a:solidFill>
              <a:latin typeface="Halis GR S Black" panose="02000505000000020004" pitchFamily="50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3BD69F0-619E-486E-A03F-08F50DBB4ED2}"/>
              </a:ext>
            </a:extLst>
          </p:cNvPr>
          <p:cNvSpPr/>
          <p:nvPr/>
        </p:nvSpPr>
        <p:spPr>
          <a:xfrm>
            <a:off x="38100" y="647682"/>
            <a:ext cx="12115800" cy="6156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90" tIns="50790" rIns="50790" bIns="50790" rtlCol="0" anchor="ctr">
            <a:spAutoFit/>
          </a:bodyPr>
          <a:lstStyle/>
          <a:p>
            <a:pPr algn="r" defTabSz="457101"/>
            <a:endParaRPr lang="es-ES_tradnl" sz="3233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070D3BA-5FF2-43CE-94EB-2212CD742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44140"/>
            <a:ext cx="565666" cy="54504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36AE3E8-220A-4B67-AC35-7F5F895DC2EE}"/>
              </a:ext>
            </a:extLst>
          </p:cNvPr>
          <p:cNvSpPr/>
          <p:nvPr/>
        </p:nvSpPr>
        <p:spPr>
          <a:xfrm>
            <a:off x="10478026" y="6309150"/>
            <a:ext cx="1414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dirty="0">
                <a:latin typeface="Halis GR S Black" panose="02000505000000020004" pitchFamily="50" charset="0"/>
              </a:rPr>
              <a:t>15-05-2018</a:t>
            </a:r>
          </a:p>
        </p:txBody>
      </p:sp>
    </p:spTree>
    <p:extLst>
      <p:ext uri="{BB962C8B-B14F-4D97-AF65-F5344CB8AC3E}">
        <p14:creationId xmlns:p14="http://schemas.microsoft.com/office/powerpoint/2010/main" val="2432943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0E65312-4BC3-4E68-8E55-361B6A1CF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3760" y="54318"/>
            <a:ext cx="458507" cy="4542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9711493-B192-4DCF-94F3-EBD586175986}"/>
              </a:ext>
            </a:extLst>
          </p:cNvPr>
          <p:cNvSpPr/>
          <p:nvPr/>
        </p:nvSpPr>
        <p:spPr>
          <a:xfrm>
            <a:off x="241118" y="125315"/>
            <a:ext cx="50927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2000" b="1" u="sng" dirty="0">
                <a:latin typeface="Halis GR S Black" panose="02000505000000020004" pitchFamily="50" charset="0"/>
              </a:rPr>
              <a:t>2d </a:t>
            </a:r>
            <a:r>
              <a:rPr lang="es-ES_tradnl" sz="2000" b="1" u="sng" dirty="0" err="1">
                <a:latin typeface="Halis GR S Black" panose="02000505000000020004" pitchFamily="50" charset="0"/>
              </a:rPr>
              <a:t>spaceplanning</a:t>
            </a:r>
            <a:r>
              <a:rPr lang="es-ES_tradnl" sz="2000" b="1" u="sng" dirty="0">
                <a:latin typeface="Halis GR S Black" panose="02000505000000020004" pitchFamily="50" charset="0"/>
              </a:rPr>
              <a:t>-</a:t>
            </a:r>
            <a:r>
              <a:rPr lang="es-ES_tradnl" b="1" u="sng" dirty="0">
                <a:latin typeface="Halis GR S Black" panose="02000505000000020004" pitchFamily="50" charset="0"/>
              </a:rPr>
              <a:t>REAL FINISHES TONE</a:t>
            </a:r>
            <a:endParaRPr lang="es-ES_tradnl" sz="2000" b="1" u="sng" dirty="0">
              <a:latin typeface="Halis GR S Black" panose="02000505000000020004" pitchFamily="50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3BD69F0-619E-486E-A03F-08F50DBB4ED2}"/>
              </a:ext>
            </a:extLst>
          </p:cNvPr>
          <p:cNvSpPr/>
          <p:nvPr/>
        </p:nvSpPr>
        <p:spPr>
          <a:xfrm>
            <a:off x="38100" y="647682"/>
            <a:ext cx="12115800" cy="6156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90" tIns="50790" rIns="50790" bIns="50790" rtlCol="0" anchor="ctr">
            <a:spAutoFit/>
          </a:bodyPr>
          <a:lstStyle/>
          <a:p>
            <a:pPr algn="r" defTabSz="457101"/>
            <a:endParaRPr lang="es-ES_tradnl" sz="3233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62C77F4-A9D4-4018-A0C7-76DF2BD99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434" y="671814"/>
            <a:ext cx="8737511" cy="610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5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0E65312-4BC3-4E68-8E55-361B6A1CF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3760" y="54318"/>
            <a:ext cx="458507" cy="4542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9711493-B192-4DCF-94F3-EBD586175986}"/>
              </a:ext>
            </a:extLst>
          </p:cNvPr>
          <p:cNvSpPr/>
          <p:nvPr/>
        </p:nvSpPr>
        <p:spPr>
          <a:xfrm>
            <a:off x="38100" y="126467"/>
            <a:ext cx="73563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2000" b="1" u="sng" dirty="0">
                <a:latin typeface="Halis GR S Black" panose="02000505000000020004" pitchFamily="50" charset="0"/>
              </a:rPr>
              <a:t>2d </a:t>
            </a:r>
            <a:r>
              <a:rPr lang="es-ES_tradnl" sz="2000" b="1" u="sng" dirty="0" err="1">
                <a:latin typeface="Halis GR S Black" panose="02000505000000020004" pitchFamily="50" charset="0"/>
              </a:rPr>
              <a:t>spaceplanning</a:t>
            </a:r>
            <a:r>
              <a:rPr lang="es-ES_tradnl" sz="2000" b="1" u="sng" dirty="0">
                <a:latin typeface="Halis GR S Black" panose="02000505000000020004" pitchFamily="50" charset="0"/>
              </a:rPr>
              <a:t>-</a:t>
            </a:r>
            <a:r>
              <a:rPr lang="es-ES_tradnl" sz="1600" b="1" u="sng" dirty="0">
                <a:latin typeface="Halis GR S Black" panose="02000505000000020004" pitchFamily="50" charset="0"/>
              </a:rPr>
              <a:t>ADAPTED FINISHES TO EASY COUNT BY TYPE</a:t>
            </a:r>
            <a:endParaRPr lang="es-ES_tradnl" sz="2000" b="1" u="sng" dirty="0">
              <a:latin typeface="Halis GR S Black" panose="02000505000000020004" pitchFamily="50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3BD69F0-619E-486E-A03F-08F50DBB4ED2}"/>
              </a:ext>
            </a:extLst>
          </p:cNvPr>
          <p:cNvSpPr/>
          <p:nvPr/>
        </p:nvSpPr>
        <p:spPr>
          <a:xfrm>
            <a:off x="38100" y="647682"/>
            <a:ext cx="12115800" cy="6156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90" tIns="50790" rIns="50790" bIns="50790" rtlCol="0" anchor="ctr">
            <a:spAutoFit/>
          </a:bodyPr>
          <a:lstStyle/>
          <a:p>
            <a:pPr algn="r" defTabSz="457101"/>
            <a:endParaRPr lang="es-ES_tradnl" sz="3233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8647C1-AB12-46F8-B68B-64B29CA74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142" y="756039"/>
            <a:ext cx="9043732" cy="581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49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0E65312-4BC3-4E68-8E55-361B6A1CF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3760" y="54318"/>
            <a:ext cx="458507" cy="4542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9711493-B192-4DCF-94F3-EBD586175986}"/>
              </a:ext>
            </a:extLst>
          </p:cNvPr>
          <p:cNvSpPr/>
          <p:nvPr/>
        </p:nvSpPr>
        <p:spPr>
          <a:xfrm>
            <a:off x="38100" y="108408"/>
            <a:ext cx="39821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2000" b="1" u="sng" dirty="0">
                <a:latin typeface="Halis GR S Black" panose="02000505000000020004" pitchFamily="50" charset="0"/>
              </a:rPr>
              <a:t>General </a:t>
            </a:r>
            <a:r>
              <a:rPr lang="es-ES_tradnl" sz="2000" b="1" u="sng" dirty="0" err="1">
                <a:latin typeface="Halis GR S Black" panose="02000505000000020004" pitchFamily="50" charset="0"/>
              </a:rPr>
              <a:t>seat</a:t>
            </a:r>
            <a:r>
              <a:rPr lang="es-ES_tradnl" sz="2000" b="1" u="sng" dirty="0">
                <a:latin typeface="Halis GR S Black" panose="02000505000000020004" pitchFamily="50" charset="0"/>
              </a:rPr>
              <a:t> </a:t>
            </a:r>
            <a:r>
              <a:rPr lang="es-ES_tradnl" sz="2000" b="1" u="sng" dirty="0" err="1">
                <a:latin typeface="Halis GR S Black" panose="02000505000000020004" pitchFamily="50" charset="0"/>
              </a:rPr>
              <a:t>types</a:t>
            </a:r>
            <a:r>
              <a:rPr lang="es-ES_tradnl" sz="2000" b="1" u="sng" dirty="0">
                <a:latin typeface="Halis GR S Black" panose="02000505000000020004" pitchFamily="50" charset="0"/>
              </a:rPr>
              <a:t> </a:t>
            </a:r>
            <a:r>
              <a:rPr lang="es-ES_tradnl" sz="2000" b="1" u="sng" dirty="0" err="1">
                <a:latin typeface="Halis GR S Black" panose="02000505000000020004" pitchFamily="50" charset="0"/>
              </a:rPr>
              <a:t>Summary</a:t>
            </a:r>
            <a:endParaRPr lang="es-ES_tradnl" sz="2000" b="1" u="sng" dirty="0">
              <a:latin typeface="Halis GR S Black" panose="02000505000000020004" pitchFamily="50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3BD69F0-619E-486E-A03F-08F50DBB4ED2}"/>
              </a:ext>
            </a:extLst>
          </p:cNvPr>
          <p:cNvSpPr/>
          <p:nvPr/>
        </p:nvSpPr>
        <p:spPr>
          <a:xfrm>
            <a:off x="38100" y="647682"/>
            <a:ext cx="12115800" cy="6156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90" tIns="50790" rIns="50790" bIns="50790" rtlCol="0" anchor="ctr">
            <a:spAutoFit/>
          </a:bodyPr>
          <a:lstStyle/>
          <a:p>
            <a:pPr algn="r" defTabSz="457101"/>
            <a:endParaRPr lang="es-ES_tradnl" sz="3233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E360EA0-9922-4C64-A935-02F3EF9583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282" b="661"/>
          <a:stretch/>
        </p:blipFill>
        <p:spPr>
          <a:xfrm>
            <a:off x="2029190" y="2562698"/>
            <a:ext cx="6945432" cy="35871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74D18C2-F109-4448-AFBB-88C16871A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12" y="753990"/>
            <a:ext cx="10483018" cy="156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54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9711493-B192-4DCF-94F3-EBD586175986}"/>
              </a:ext>
            </a:extLst>
          </p:cNvPr>
          <p:cNvSpPr/>
          <p:nvPr/>
        </p:nvSpPr>
        <p:spPr>
          <a:xfrm>
            <a:off x="30966" y="93019"/>
            <a:ext cx="27048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2400" dirty="0" err="1">
                <a:latin typeface="Halis GR S Black" panose="02000505000000020004" pitchFamily="50" charset="0"/>
              </a:rPr>
              <a:t>Lighting</a:t>
            </a:r>
            <a:r>
              <a:rPr lang="es-ES_tradnl" sz="2400" dirty="0">
                <a:latin typeface="Halis GR S Black" panose="02000505000000020004" pitchFamily="50" charset="0"/>
              </a:rPr>
              <a:t> </a:t>
            </a:r>
            <a:r>
              <a:rPr lang="es-ES_tradnl" sz="2400" dirty="0" err="1">
                <a:latin typeface="Halis GR S Black" panose="02000505000000020004" pitchFamily="50" charset="0"/>
              </a:rPr>
              <a:t>system</a:t>
            </a:r>
            <a:endParaRPr lang="es-ES_tradnl" sz="2400" dirty="0">
              <a:latin typeface="Halis GR S Black" panose="02000505000000020004" pitchFamily="50" charset="0"/>
            </a:endParaRPr>
          </a:p>
          <a:p>
            <a:pPr algn="ctr"/>
            <a:endParaRPr lang="es-ES_tradnl" sz="2400" dirty="0">
              <a:latin typeface="Halis GR S Black" panose="02000505000000020004" pitchFamily="50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3BD69F0-619E-486E-A03F-08F50DBB4ED2}"/>
              </a:ext>
            </a:extLst>
          </p:cNvPr>
          <p:cNvSpPr/>
          <p:nvPr/>
        </p:nvSpPr>
        <p:spPr>
          <a:xfrm>
            <a:off x="38100" y="647682"/>
            <a:ext cx="12115800" cy="6156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90" tIns="50790" rIns="50790" bIns="50790" rtlCol="0" anchor="ctr">
            <a:spAutoFit/>
          </a:bodyPr>
          <a:lstStyle/>
          <a:p>
            <a:pPr algn="r" defTabSz="457101"/>
            <a:endParaRPr lang="es-ES_tradnl" sz="3233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7CEB765-ED51-4C99-92B2-E2DD4FC26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3760" y="54318"/>
            <a:ext cx="458507" cy="4542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A2F3F69-149F-4423-BF76-249A5D1F0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39" y="767297"/>
            <a:ext cx="3711060" cy="193813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5F206FA-118A-4B71-A4C9-E85D9C856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233" y="4262091"/>
            <a:ext cx="4360648" cy="2251546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40D17D9-4CCE-406B-85CF-39E7E8E05E27}"/>
              </a:ext>
            </a:extLst>
          </p:cNvPr>
          <p:cNvSpPr/>
          <p:nvPr/>
        </p:nvSpPr>
        <p:spPr>
          <a:xfrm>
            <a:off x="137111" y="2705436"/>
            <a:ext cx="5664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b="1" u="sng" dirty="0">
                <a:latin typeface="Halis GR S Black" panose="02000505000000020004" pitchFamily="50" charset="0"/>
              </a:rPr>
              <a:t>1: </a:t>
            </a:r>
            <a:r>
              <a:rPr lang="es-ES_tradnl" sz="1400" b="1" u="sng" dirty="0" err="1">
                <a:latin typeface="Halis GR S Black" panose="02000505000000020004" pitchFamily="50" charset="0"/>
              </a:rPr>
              <a:t>lighting</a:t>
            </a:r>
            <a:r>
              <a:rPr lang="es-ES_tradnl" sz="1400" b="1" u="sng" dirty="0">
                <a:latin typeface="Halis GR S Black" panose="02000505000000020004" pitchFamily="50" charset="0"/>
              </a:rPr>
              <a:t>: </a:t>
            </a:r>
            <a:r>
              <a:rPr lang="es-ES_tradnl" sz="1400" dirty="0" err="1">
                <a:latin typeface="Halis GR S Black" panose="02000505000000020004" pitchFamily="50" charset="0"/>
              </a:rPr>
              <a:t>we</a:t>
            </a:r>
            <a:r>
              <a:rPr lang="es-ES_tradnl" sz="1400" dirty="0">
                <a:latin typeface="Halis GR S Black" panose="02000505000000020004" pitchFamily="50" charset="0"/>
              </a:rPr>
              <a:t> are </a:t>
            </a:r>
            <a:r>
              <a:rPr lang="es-ES_tradnl" sz="1400" dirty="0" err="1">
                <a:latin typeface="Halis GR S Black" panose="02000505000000020004" pitchFamily="50" charset="0"/>
              </a:rPr>
              <a:t>estimating</a:t>
            </a:r>
            <a:r>
              <a:rPr lang="es-ES_tradnl" sz="1400" dirty="0">
                <a:latin typeface="Halis GR S Black" panose="02000505000000020004" pitchFamily="50" charset="0"/>
              </a:rPr>
              <a:t> </a:t>
            </a:r>
            <a:r>
              <a:rPr lang="es-ES_tradnl" sz="1400" dirty="0" err="1">
                <a:latin typeface="Halis GR S Black" panose="02000505000000020004" pitchFamily="50" charset="0"/>
              </a:rPr>
              <a:t>below</a:t>
            </a:r>
            <a:r>
              <a:rPr lang="es-ES_tradnl" sz="1400" dirty="0">
                <a:latin typeface="Halis GR S Black" panose="02000505000000020004" pitchFamily="50" charset="0"/>
              </a:rPr>
              <a:t> </a:t>
            </a:r>
            <a:r>
              <a:rPr lang="es-ES_tradnl" sz="1400" dirty="0" err="1">
                <a:latin typeface="Halis GR S Black" panose="02000505000000020004" pitchFamily="50" charset="0"/>
              </a:rPr>
              <a:t>measures</a:t>
            </a:r>
            <a:r>
              <a:rPr lang="es-ES_tradnl" sz="1400" dirty="0">
                <a:latin typeface="Halis GR S Black" panose="02000505000000020004" pitchFamily="50" charset="0"/>
              </a:rPr>
              <a:t>. </a:t>
            </a:r>
            <a:r>
              <a:rPr lang="es-ES_tradnl" sz="1400" dirty="0" err="1">
                <a:latin typeface="Halis GR S Black" panose="02000505000000020004" pitchFamily="50" charset="0"/>
              </a:rPr>
              <a:t>We</a:t>
            </a:r>
            <a:r>
              <a:rPr lang="es-ES_tradnl" sz="1400" dirty="0">
                <a:latin typeface="Halis GR S Black" panose="02000505000000020004" pitchFamily="50" charset="0"/>
              </a:rPr>
              <a:t> are </a:t>
            </a:r>
            <a:r>
              <a:rPr lang="es-ES_tradnl" sz="1400" dirty="0" err="1">
                <a:latin typeface="Halis GR S Black" panose="02000505000000020004" pitchFamily="50" charset="0"/>
              </a:rPr>
              <a:t>manufacturing</a:t>
            </a:r>
            <a:r>
              <a:rPr lang="es-ES_tradnl" sz="1400" dirty="0">
                <a:latin typeface="Halis GR S Black" panose="02000505000000020004" pitchFamily="50" charset="0"/>
              </a:rPr>
              <a:t> a real </a:t>
            </a:r>
            <a:r>
              <a:rPr lang="es-ES_tradnl" sz="1400" dirty="0" err="1">
                <a:latin typeface="Halis GR S Black" panose="02000505000000020004" pitchFamily="50" charset="0"/>
              </a:rPr>
              <a:t>prototype</a:t>
            </a:r>
            <a:r>
              <a:rPr lang="es-ES_tradnl" sz="1400" dirty="0">
                <a:latin typeface="Halis GR S Black" panose="02000505000000020004" pitchFamily="50" charset="0"/>
              </a:rPr>
              <a:t> </a:t>
            </a:r>
            <a:r>
              <a:rPr lang="es-ES_tradnl" sz="1400" dirty="0" err="1">
                <a:latin typeface="Halis GR S Black" panose="02000505000000020004" pitchFamily="50" charset="0"/>
              </a:rPr>
              <a:t>of</a:t>
            </a:r>
            <a:r>
              <a:rPr lang="es-ES_tradnl" sz="1400" dirty="0">
                <a:latin typeface="Halis GR S Black" panose="02000505000000020004" pitchFamily="50" charset="0"/>
              </a:rPr>
              <a:t> </a:t>
            </a:r>
            <a:r>
              <a:rPr lang="es-ES_tradnl" sz="1400" dirty="0" err="1">
                <a:latin typeface="Halis GR S Black" panose="02000505000000020004" pitchFamily="50" charset="0"/>
              </a:rPr>
              <a:t>the</a:t>
            </a:r>
            <a:r>
              <a:rPr lang="es-ES_tradnl" sz="1400" dirty="0">
                <a:latin typeface="Halis GR S Black" panose="02000505000000020004" pitchFamily="50" charset="0"/>
              </a:rPr>
              <a:t> lateral (</a:t>
            </a:r>
            <a:r>
              <a:rPr lang="es-ES_tradnl" sz="1400" dirty="0" err="1">
                <a:latin typeface="Halis GR S Black" panose="02000505000000020004" pitchFamily="50" charset="0"/>
              </a:rPr>
              <a:t>just</a:t>
            </a:r>
            <a:r>
              <a:rPr lang="es-ES_tradnl" sz="1400" dirty="0">
                <a:latin typeface="Halis GR S Black" panose="02000505000000020004" pitchFamily="50" charset="0"/>
              </a:rPr>
              <a:t>, </a:t>
            </a:r>
            <a:r>
              <a:rPr lang="es-ES_tradnl" sz="1400" dirty="0" err="1">
                <a:latin typeface="Halis GR S Black" panose="02000505000000020004" pitchFamily="50" charset="0"/>
              </a:rPr>
              <a:t>not</a:t>
            </a:r>
            <a:r>
              <a:rPr lang="es-ES_tradnl" sz="1400" dirty="0">
                <a:latin typeface="Halis GR S Black" panose="02000505000000020004" pitchFamily="50" charset="0"/>
              </a:rPr>
              <a:t> </a:t>
            </a:r>
            <a:r>
              <a:rPr lang="es-ES_tradnl" sz="1400" dirty="0" err="1">
                <a:latin typeface="Halis GR S Black" panose="02000505000000020004" pitchFamily="50" charset="0"/>
              </a:rPr>
              <a:t>the</a:t>
            </a:r>
            <a:r>
              <a:rPr lang="es-ES_tradnl" sz="1400" dirty="0">
                <a:latin typeface="Halis GR S Black" panose="02000505000000020004" pitchFamily="50" charset="0"/>
              </a:rPr>
              <a:t> full </a:t>
            </a:r>
            <a:r>
              <a:rPr lang="es-ES_tradnl" sz="1400" dirty="0" err="1">
                <a:latin typeface="Halis GR S Black" panose="02000505000000020004" pitchFamily="50" charset="0"/>
              </a:rPr>
              <a:t>seat</a:t>
            </a:r>
            <a:r>
              <a:rPr lang="es-ES_tradnl" sz="1400" dirty="0">
                <a:latin typeface="Halis GR S Black" panose="02000505000000020004" pitchFamily="50" charset="0"/>
              </a:rPr>
              <a:t>) so </a:t>
            </a:r>
            <a:r>
              <a:rPr lang="es-ES_tradnl" sz="1400" dirty="0" err="1">
                <a:latin typeface="Halis GR S Black" panose="02000505000000020004" pitchFamily="50" charset="0"/>
              </a:rPr>
              <a:t>we</a:t>
            </a:r>
            <a:r>
              <a:rPr lang="es-ES_tradnl" sz="1400" dirty="0">
                <a:latin typeface="Halis GR S Black" panose="02000505000000020004" pitchFamily="50" charset="0"/>
              </a:rPr>
              <a:t> can </a:t>
            </a:r>
            <a:r>
              <a:rPr lang="es-ES_tradnl" sz="1400" dirty="0" err="1">
                <a:latin typeface="Halis GR S Black" panose="02000505000000020004" pitchFamily="50" charset="0"/>
              </a:rPr>
              <a:t>know</a:t>
            </a:r>
            <a:r>
              <a:rPr lang="es-ES_tradnl" sz="1400" dirty="0">
                <a:latin typeface="Halis GR S Black" panose="02000505000000020004" pitchFamily="50" charset="0"/>
              </a:rPr>
              <a:t> </a:t>
            </a:r>
            <a:r>
              <a:rPr lang="es-ES_tradnl" sz="1400" dirty="0" err="1">
                <a:latin typeface="Halis GR S Black" panose="02000505000000020004" pitchFamily="50" charset="0"/>
              </a:rPr>
              <a:t>the</a:t>
            </a:r>
            <a:r>
              <a:rPr lang="es-ES_tradnl" sz="1400" dirty="0">
                <a:latin typeface="Halis GR S Black" panose="02000505000000020004" pitchFamily="50" charset="0"/>
              </a:rPr>
              <a:t> final </a:t>
            </a:r>
            <a:r>
              <a:rPr lang="es-ES_tradnl" sz="1400" dirty="0" err="1">
                <a:latin typeface="Halis GR S Black" panose="02000505000000020004" pitchFamily="50" charset="0"/>
              </a:rPr>
              <a:t>exact</a:t>
            </a:r>
            <a:r>
              <a:rPr lang="es-ES_tradnl" sz="1400" dirty="0">
                <a:latin typeface="Halis GR S Black" panose="02000505000000020004" pitchFamily="50" charset="0"/>
              </a:rPr>
              <a:t> </a:t>
            </a:r>
            <a:r>
              <a:rPr lang="es-ES_tradnl" sz="1400" dirty="0" err="1">
                <a:latin typeface="Halis GR S Black" panose="02000505000000020004" pitchFamily="50" charset="0"/>
              </a:rPr>
              <a:t>drawing</a:t>
            </a:r>
            <a:r>
              <a:rPr lang="es-ES_tradnl" sz="1400" dirty="0">
                <a:latin typeface="Halis GR S Black" panose="02000505000000020004" pitchFamily="50" charset="0"/>
              </a:rPr>
              <a:t> and </a:t>
            </a:r>
            <a:r>
              <a:rPr lang="es-ES_tradnl" sz="1400" dirty="0" err="1">
                <a:latin typeface="Halis GR S Black" panose="02000505000000020004" pitchFamily="50" charset="0"/>
              </a:rPr>
              <a:t>location</a:t>
            </a:r>
            <a:r>
              <a:rPr lang="es-ES_tradnl" sz="1400" dirty="0">
                <a:latin typeface="Halis GR S Black" panose="02000505000000020004" pitchFamily="50" charset="0"/>
              </a:rPr>
              <a:t>.</a:t>
            </a:r>
            <a:endParaRPr lang="es-ES" sz="1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DABA927-66F0-4468-95D5-4D8D538DB9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474" y="2154497"/>
            <a:ext cx="2573427" cy="180784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B8C76EF-B2C7-4299-8E2C-BB0566CE43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8369" y="2154497"/>
            <a:ext cx="2658000" cy="1655633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8D903099-05F7-4F14-A86E-5917CC093E1A}"/>
              </a:ext>
            </a:extLst>
          </p:cNvPr>
          <p:cNvSpPr/>
          <p:nvPr/>
        </p:nvSpPr>
        <p:spPr>
          <a:xfrm>
            <a:off x="5974681" y="859113"/>
            <a:ext cx="61175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b="1" u="sng" dirty="0">
                <a:latin typeface="Halis GR S Black" panose="02000505000000020004" pitchFamily="50" charset="0"/>
              </a:rPr>
              <a:t>2: Driver: </a:t>
            </a:r>
            <a:r>
              <a:rPr lang="es-ES_tradnl" sz="1400" dirty="0" err="1">
                <a:latin typeface="Halis GR S Black" panose="02000505000000020004" pitchFamily="50" charset="0"/>
              </a:rPr>
              <a:t>If</a:t>
            </a:r>
            <a:r>
              <a:rPr lang="es-ES_tradnl" sz="1400" dirty="0">
                <a:latin typeface="Halis GR S Black" panose="02000505000000020004" pitchFamily="50" charset="0"/>
              </a:rPr>
              <a:t> </a:t>
            </a:r>
            <a:r>
              <a:rPr lang="es-ES_tradnl" sz="1400" dirty="0" err="1">
                <a:latin typeface="Halis GR S Black" panose="02000505000000020004" pitchFamily="50" charset="0"/>
              </a:rPr>
              <a:t>you</a:t>
            </a:r>
            <a:r>
              <a:rPr lang="es-ES_tradnl" sz="1400" dirty="0">
                <a:latin typeface="Halis GR S Black" panose="02000505000000020004" pitchFamily="50" charset="0"/>
              </a:rPr>
              <a:t> </a:t>
            </a:r>
            <a:r>
              <a:rPr lang="es-ES_tradnl" sz="1400" dirty="0" err="1">
                <a:latin typeface="Halis GR S Black" panose="02000505000000020004" pitchFamily="50" charset="0"/>
              </a:rPr>
              <a:t>send</a:t>
            </a:r>
            <a:r>
              <a:rPr lang="es-ES_tradnl" sz="1400" dirty="0">
                <a:latin typeface="Halis GR S Black" panose="02000505000000020004" pitchFamily="50" charset="0"/>
              </a:rPr>
              <a:t> </a:t>
            </a:r>
            <a:r>
              <a:rPr lang="es-ES_tradnl" sz="1400" dirty="0" err="1">
                <a:latin typeface="Halis GR S Black" panose="02000505000000020004" pitchFamily="50" charset="0"/>
              </a:rPr>
              <a:t>us</a:t>
            </a:r>
            <a:r>
              <a:rPr lang="es-ES_tradnl" sz="1400" dirty="0">
                <a:latin typeface="Halis GR S Black" panose="02000505000000020004" pitchFamily="50" charset="0"/>
              </a:rPr>
              <a:t> a </a:t>
            </a:r>
            <a:r>
              <a:rPr lang="es-ES_tradnl" sz="1400" dirty="0" err="1">
                <a:latin typeface="Halis GR S Black" panose="02000505000000020004" pitchFamily="50" charset="0"/>
              </a:rPr>
              <a:t>sample</a:t>
            </a:r>
            <a:r>
              <a:rPr lang="es-ES_tradnl" sz="1400" dirty="0">
                <a:latin typeface="Halis GR S Black" panose="02000505000000020004" pitchFamily="50" charset="0"/>
              </a:rPr>
              <a:t> </a:t>
            </a:r>
            <a:r>
              <a:rPr lang="es-ES_tradnl" sz="1400" dirty="0" err="1">
                <a:latin typeface="Halis GR S Black" panose="02000505000000020004" pitchFamily="50" charset="0"/>
              </a:rPr>
              <a:t>of</a:t>
            </a:r>
            <a:r>
              <a:rPr lang="es-ES_tradnl" sz="1400" dirty="0">
                <a:latin typeface="Halis GR S Black" panose="02000505000000020004" pitchFamily="50" charset="0"/>
              </a:rPr>
              <a:t> </a:t>
            </a:r>
            <a:r>
              <a:rPr lang="es-ES_tradnl" sz="1400" dirty="0" err="1">
                <a:latin typeface="Halis GR S Black" panose="02000505000000020004" pitchFamily="50" charset="0"/>
              </a:rPr>
              <a:t>the</a:t>
            </a:r>
            <a:r>
              <a:rPr lang="es-ES_tradnl" sz="1400" dirty="0">
                <a:latin typeface="Halis GR S Black" panose="02000505000000020004" pitchFamily="50" charset="0"/>
              </a:rPr>
              <a:t> real driver, </a:t>
            </a:r>
            <a:r>
              <a:rPr lang="es-ES_tradnl" sz="1400" dirty="0" err="1">
                <a:latin typeface="Halis GR S Black" panose="02000505000000020004" pitchFamily="50" charset="0"/>
              </a:rPr>
              <a:t>we</a:t>
            </a:r>
            <a:r>
              <a:rPr lang="es-ES_tradnl" sz="1400" dirty="0">
                <a:latin typeface="Halis GR S Black" panose="02000505000000020004" pitchFamily="50" charset="0"/>
              </a:rPr>
              <a:t> can </a:t>
            </a:r>
            <a:r>
              <a:rPr lang="es-ES_tradnl" sz="1400" dirty="0" err="1">
                <a:latin typeface="Halis GR S Black" panose="02000505000000020004" pitchFamily="50" charset="0"/>
              </a:rPr>
              <a:t>include</a:t>
            </a:r>
            <a:r>
              <a:rPr lang="es-ES_tradnl" sz="1400" dirty="0">
                <a:latin typeface="Halis GR S Black" panose="02000505000000020004" pitchFamily="50" charset="0"/>
              </a:rPr>
              <a:t> </a:t>
            </a:r>
            <a:r>
              <a:rPr lang="es-ES_tradnl" sz="1400" dirty="0" err="1">
                <a:latin typeface="Halis GR S Black" panose="02000505000000020004" pitchFamily="50" charset="0"/>
              </a:rPr>
              <a:t>it</a:t>
            </a:r>
            <a:r>
              <a:rPr lang="es-ES_tradnl" sz="1400" dirty="0">
                <a:latin typeface="Halis GR S Black" panose="02000505000000020004" pitchFamily="50" charset="0"/>
              </a:rPr>
              <a:t> at </a:t>
            </a:r>
            <a:r>
              <a:rPr lang="es-ES_tradnl" sz="1400" dirty="0" err="1">
                <a:latin typeface="Halis GR S Black" panose="02000505000000020004" pitchFamily="50" charset="0"/>
              </a:rPr>
              <a:t>the</a:t>
            </a:r>
            <a:r>
              <a:rPr lang="es-ES_tradnl" sz="1400" dirty="0">
                <a:latin typeface="Halis GR S Black" panose="02000505000000020004" pitchFamily="50" charset="0"/>
              </a:rPr>
              <a:t> </a:t>
            </a:r>
            <a:r>
              <a:rPr lang="es-ES_tradnl" sz="1400" dirty="0" err="1">
                <a:latin typeface="Halis GR S Black" panose="02000505000000020004" pitchFamily="50" charset="0"/>
              </a:rPr>
              <a:t>prototype</a:t>
            </a:r>
            <a:r>
              <a:rPr lang="es-ES_tradnl" sz="1400" dirty="0">
                <a:latin typeface="Halis GR S Black" panose="02000505000000020004" pitchFamily="50" charset="0"/>
              </a:rPr>
              <a:t> </a:t>
            </a:r>
            <a:r>
              <a:rPr lang="es-ES_tradnl" sz="1400" dirty="0" err="1">
                <a:latin typeface="Halis GR S Black" panose="02000505000000020004" pitchFamily="50" charset="0"/>
              </a:rPr>
              <a:t>of</a:t>
            </a:r>
            <a:r>
              <a:rPr lang="es-ES_tradnl" sz="1400" dirty="0">
                <a:latin typeface="Halis GR S Black" panose="02000505000000020004" pitchFamily="50" charset="0"/>
              </a:rPr>
              <a:t> </a:t>
            </a:r>
            <a:r>
              <a:rPr lang="es-ES_tradnl" sz="1400" dirty="0" err="1">
                <a:latin typeface="Halis GR S Black" panose="02000505000000020004" pitchFamily="50" charset="0"/>
              </a:rPr>
              <a:t>the</a:t>
            </a:r>
            <a:r>
              <a:rPr lang="es-ES_tradnl" sz="1400" dirty="0">
                <a:latin typeface="Halis GR S Black" panose="02000505000000020004" pitchFamily="50" charset="0"/>
              </a:rPr>
              <a:t> </a:t>
            </a:r>
            <a:r>
              <a:rPr lang="es-ES_tradnl" sz="1400" dirty="0" err="1">
                <a:latin typeface="Halis GR S Black" panose="02000505000000020004" pitchFamily="50" charset="0"/>
              </a:rPr>
              <a:t>customized</a:t>
            </a:r>
            <a:r>
              <a:rPr lang="es-ES_tradnl" sz="1400" dirty="0">
                <a:latin typeface="Halis GR S Black" panose="02000505000000020004" pitchFamily="50" charset="0"/>
              </a:rPr>
              <a:t> Audit 10 lateral as </a:t>
            </a:r>
            <a:r>
              <a:rPr lang="es-ES_tradnl" sz="1400" dirty="0" err="1">
                <a:latin typeface="Halis GR S Black" panose="02000505000000020004" pitchFamily="50" charset="0"/>
              </a:rPr>
              <a:t>you</a:t>
            </a:r>
            <a:r>
              <a:rPr lang="es-ES_tradnl" sz="1400" dirty="0">
                <a:latin typeface="Halis GR S Black" panose="02000505000000020004" pitchFamily="50" charset="0"/>
              </a:rPr>
              <a:t> </a:t>
            </a:r>
            <a:r>
              <a:rPr lang="es-ES_tradnl" sz="1400" dirty="0" err="1">
                <a:latin typeface="Halis GR S Black" panose="02000505000000020004" pitchFamily="50" charset="0"/>
              </a:rPr>
              <a:t>saw</a:t>
            </a:r>
            <a:r>
              <a:rPr lang="es-ES_tradnl" sz="1400" dirty="0">
                <a:latin typeface="Halis GR S Black" panose="02000505000000020004" pitchFamily="50" charset="0"/>
              </a:rPr>
              <a:t> </a:t>
            </a:r>
            <a:r>
              <a:rPr lang="es-ES_tradnl" sz="1400" dirty="0" err="1">
                <a:latin typeface="Halis GR S Black" panose="02000505000000020004" pitchFamily="50" charset="0"/>
              </a:rPr>
              <a:t>on</a:t>
            </a:r>
            <a:r>
              <a:rPr lang="es-ES_tradnl" sz="1400" dirty="0">
                <a:latin typeface="Halis GR S Black" panose="02000505000000020004" pitchFamily="50" charset="0"/>
              </a:rPr>
              <a:t> </a:t>
            </a:r>
            <a:r>
              <a:rPr lang="es-ES_tradnl" sz="1400" dirty="0" err="1">
                <a:latin typeface="Halis GR S Black" panose="02000505000000020004" pitchFamily="50" charset="0"/>
              </a:rPr>
              <a:t>the</a:t>
            </a:r>
            <a:r>
              <a:rPr lang="es-ES_tradnl" sz="1400" dirty="0">
                <a:latin typeface="Halis GR S Black" panose="02000505000000020004" pitchFamily="50" charset="0"/>
              </a:rPr>
              <a:t> </a:t>
            </a:r>
            <a:r>
              <a:rPr lang="es-ES_tradnl" sz="1400" dirty="0" err="1">
                <a:latin typeface="Halis GR S Black" panose="02000505000000020004" pitchFamily="50" charset="0"/>
              </a:rPr>
              <a:t>report</a:t>
            </a:r>
            <a:r>
              <a:rPr lang="es-ES_tradnl" sz="1400" dirty="0">
                <a:latin typeface="Halis GR S Black" panose="02000505000000020004" pitchFamily="50" charset="0"/>
              </a:rPr>
              <a:t> </a:t>
            </a:r>
            <a:r>
              <a:rPr lang="es-ES_tradnl" sz="1400" dirty="0" err="1">
                <a:latin typeface="Halis GR S Black" panose="02000505000000020004" pitchFamily="50" charset="0"/>
              </a:rPr>
              <a:t>for</a:t>
            </a:r>
            <a:r>
              <a:rPr lang="es-ES_tradnl" sz="1400" dirty="0">
                <a:latin typeface="Halis GR S Black" panose="02000505000000020004" pitchFamily="50" charset="0"/>
              </a:rPr>
              <a:t> </a:t>
            </a:r>
            <a:r>
              <a:rPr lang="es-ES_tradnl" sz="1400" dirty="0" err="1">
                <a:latin typeface="Halis GR S Black" panose="02000505000000020004" pitchFamily="50" charset="0"/>
              </a:rPr>
              <a:t>the</a:t>
            </a:r>
            <a:r>
              <a:rPr lang="es-ES_tradnl" sz="1400" dirty="0">
                <a:latin typeface="Halis GR S Black" panose="02000505000000020004" pitchFamily="50" charset="0"/>
              </a:rPr>
              <a:t> Audit 20 (</a:t>
            </a:r>
            <a:r>
              <a:rPr lang="es-ES_tradnl" sz="1400" dirty="0" err="1">
                <a:latin typeface="Halis GR S Black" panose="02000505000000020004" pitchFamily="50" charset="0"/>
              </a:rPr>
              <a:t>parliament</a:t>
            </a:r>
            <a:r>
              <a:rPr lang="es-ES_tradnl" sz="1400" dirty="0">
                <a:latin typeface="Halis GR S Black" panose="02000505000000020004" pitchFamily="50" charset="0"/>
              </a:rPr>
              <a:t> Project). </a:t>
            </a:r>
            <a:r>
              <a:rPr lang="es-ES_tradnl" sz="1400" dirty="0" err="1">
                <a:latin typeface="Halis GR S Black" panose="02000505000000020004" pitchFamily="50" charset="0"/>
              </a:rPr>
              <a:t>We</a:t>
            </a:r>
            <a:r>
              <a:rPr lang="es-ES_tradnl" sz="1400" dirty="0">
                <a:latin typeface="Halis GR S Black" panose="02000505000000020004" pitchFamily="50" charset="0"/>
              </a:rPr>
              <a:t> </a:t>
            </a:r>
            <a:r>
              <a:rPr lang="es-ES_tradnl" sz="1400" dirty="0" err="1">
                <a:latin typeface="Halis GR S Black" panose="02000505000000020004" pitchFamily="50" charset="0"/>
              </a:rPr>
              <a:t>could</a:t>
            </a:r>
            <a:r>
              <a:rPr lang="es-ES_tradnl" sz="1400" dirty="0">
                <a:latin typeface="Halis GR S Black" panose="02000505000000020004" pitchFamily="50" charset="0"/>
              </a:rPr>
              <a:t> use </a:t>
            </a:r>
            <a:r>
              <a:rPr lang="es-ES_tradnl" sz="1400" dirty="0" err="1">
                <a:latin typeface="Halis GR S Black" panose="02000505000000020004" pitchFamily="50" charset="0"/>
              </a:rPr>
              <a:t>the</a:t>
            </a:r>
            <a:r>
              <a:rPr lang="es-ES_tradnl" sz="1400" dirty="0">
                <a:latin typeface="Halis GR S Black" panose="02000505000000020004" pitchFamily="50" charset="0"/>
              </a:rPr>
              <a:t> </a:t>
            </a:r>
            <a:r>
              <a:rPr lang="es-ES_tradnl" sz="1400" dirty="0" err="1">
                <a:latin typeface="Halis GR S Black" panose="02000505000000020004" pitchFamily="50" charset="0"/>
              </a:rPr>
              <a:t>same</a:t>
            </a:r>
            <a:r>
              <a:rPr lang="es-ES_tradnl" sz="1400" dirty="0">
                <a:latin typeface="Halis GR S Black" panose="02000505000000020004" pitchFamily="50" charset="0"/>
              </a:rPr>
              <a:t> light </a:t>
            </a:r>
            <a:r>
              <a:rPr lang="es-ES_tradnl" sz="1400" dirty="0" err="1">
                <a:latin typeface="Halis GR S Black" panose="02000505000000020004" pitchFamily="50" charset="0"/>
              </a:rPr>
              <a:t>sample</a:t>
            </a:r>
            <a:r>
              <a:rPr lang="es-ES_tradnl" sz="1400" dirty="0">
                <a:latin typeface="Halis GR S Black" panose="02000505000000020004" pitchFamily="50" charset="0"/>
              </a:rPr>
              <a:t>. </a:t>
            </a:r>
            <a:r>
              <a:rPr lang="es-ES_tradnl" sz="1400" dirty="0" err="1">
                <a:latin typeface="Halis GR S Black" panose="02000505000000020004" pitchFamily="50" charset="0"/>
              </a:rPr>
              <a:t>Below</a:t>
            </a:r>
            <a:r>
              <a:rPr lang="es-ES_tradnl" sz="1400" dirty="0">
                <a:latin typeface="Halis GR S Black" panose="02000505000000020004" pitchFamily="50" charset="0"/>
              </a:rPr>
              <a:t> </a:t>
            </a:r>
            <a:r>
              <a:rPr lang="es-ES_tradnl" sz="1400" dirty="0" err="1">
                <a:latin typeface="Halis GR S Black" panose="02000505000000020004" pitchFamily="50" charset="0"/>
              </a:rPr>
              <a:t>picture</a:t>
            </a:r>
            <a:r>
              <a:rPr lang="es-ES_tradnl" sz="1400" dirty="0">
                <a:latin typeface="Halis GR S Black" panose="02000505000000020004" pitchFamily="50" charset="0"/>
              </a:rPr>
              <a:t> </a:t>
            </a:r>
            <a:r>
              <a:rPr lang="es-ES_tradnl" sz="1400" dirty="0" err="1">
                <a:latin typeface="Halis GR S Black" panose="02000505000000020004" pitchFamily="50" charset="0"/>
              </a:rPr>
              <a:t>was</a:t>
            </a:r>
            <a:r>
              <a:rPr lang="es-ES_tradnl" sz="1400" dirty="0">
                <a:latin typeface="Halis GR S Black" panose="02000505000000020004" pitchFamily="50" charset="0"/>
              </a:rPr>
              <a:t> </a:t>
            </a:r>
            <a:r>
              <a:rPr lang="es-ES_tradnl" sz="1400" dirty="0" err="1">
                <a:latin typeface="Halis GR S Black" panose="02000505000000020004" pitchFamily="50" charset="0"/>
              </a:rPr>
              <a:t>sent</a:t>
            </a:r>
            <a:r>
              <a:rPr lang="es-ES_tradnl" sz="1400" dirty="0">
                <a:latin typeface="Halis GR S Black" panose="02000505000000020004" pitchFamily="50" charset="0"/>
              </a:rPr>
              <a:t> by TCW, </a:t>
            </a:r>
            <a:r>
              <a:rPr lang="es-ES_tradnl" sz="1400" dirty="0" err="1">
                <a:latin typeface="Halis GR S Black" panose="02000505000000020004" pitchFamily="50" charset="0"/>
              </a:rPr>
              <a:t>but</a:t>
            </a:r>
            <a:r>
              <a:rPr lang="es-ES_tradnl" sz="1400" dirty="0">
                <a:latin typeface="Halis GR S Black" panose="02000505000000020004" pitchFamily="50" charset="0"/>
              </a:rPr>
              <a:t> </a:t>
            </a:r>
            <a:r>
              <a:rPr lang="es-ES_tradnl" sz="1400" dirty="0" err="1">
                <a:latin typeface="Halis GR S Black" panose="02000505000000020004" pitchFamily="50" charset="0"/>
              </a:rPr>
              <a:t>we</a:t>
            </a:r>
            <a:r>
              <a:rPr lang="es-ES_tradnl" sz="1400" dirty="0">
                <a:latin typeface="Halis GR S Black" panose="02000505000000020004" pitchFamily="50" charset="0"/>
              </a:rPr>
              <a:t> do </a:t>
            </a:r>
            <a:r>
              <a:rPr lang="es-ES_tradnl" sz="1400" dirty="0" err="1">
                <a:latin typeface="Halis GR S Black" panose="02000505000000020004" pitchFamily="50" charset="0"/>
              </a:rPr>
              <a:t>not</a:t>
            </a:r>
            <a:r>
              <a:rPr lang="es-ES_tradnl" sz="1400" dirty="0">
                <a:latin typeface="Halis GR S Black" panose="02000505000000020004" pitchFamily="50" charset="0"/>
              </a:rPr>
              <a:t> </a:t>
            </a:r>
            <a:r>
              <a:rPr lang="es-ES_tradnl" sz="1400" dirty="0" err="1">
                <a:latin typeface="Halis GR S Black" panose="02000505000000020004" pitchFamily="50" charset="0"/>
              </a:rPr>
              <a:t>have</a:t>
            </a:r>
            <a:r>
              <a:rPr lang="es-ES_tradnl" sz="1400" dirty="0">
                <a:latin typeface="Halis GR S Black" panose="02000505000000020004" pitchFamily="50" charset="0"/>
              </a:rPr>
              <a:t> </a:t>
            </a:r>
            <a:r>
              <a:rPr lang="es-ES_tradnl" sz="1400" dirty="0" err="1">
                <a:latin typeface="Halis GR S Black" panose="02000505000000020004" pitchFamily="50" charset="0"/>
              </a:rPr>
              <a:t>the</a:t>
            </a:r>
            <a:r>
              <a:rPr lang="es-ES_tradnl" sz="1400" dirty="0">
                <a:latin typeface="Halis GR S Black" panose="02000505000000020004" pitchFamily="50" charset="0"/>
              </a:rPr>
              <a:t> driver </a:t>
            </a:r>
            <a:r>
              <a:rPr lang="es-ES_tradnl" sz="1400" dirty="0" err="1">
                <a:latin typeface="Halis GR S Black" panose="02000505000000020004" pitchFamily="50" charset="0"/>
              </a:rPr>
              <a:t>phisically</a:t>
            </a:r>
            <a:r>
              <a:rPr lang="es-ES_tradnl" sz="1400" dirty="0">
                <a:latin typeface="Halis GR S Black" panose="02000505000000020004" pitchFamily="50" charset="0"/>
              </a:rPr>
              <a:t> in </a:t>
            </a:r>
            <a:r>
              <a:rPr lang="es-ES_tradnl" sz="1400" dirty="0" err="1">
                <a:latin typeface="Halis GR S Black" panose="02000505000000020004" pitchFamily="50" charset="0"/>
              </a:rPr>
              <a:t>hq</a:t>
            </a:r>
            <a:r>
              <a:rPr lang="es-ES_tradnl" sz="1400" dirty="0">
                <a:latin typeface="Halis GR S Black" panose="02000505000000020004" pitchFamily="50" charset="0"/>
              </a:rPr>
              <a:t>.</a:t>
            </a:r>
            <a:endParaRPr lang="es-ES" sz="14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AC8FBB8-5DF0-4B9E-AF17-7B1697C276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521" y="3587252"/>
            <a:ext cx="5788813" cy="2857724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5E877C24-9A25-4BD8-89E7-5BD8C2823F19}"/>
              </a:ext>
            </a:extLst>
          </p:cNvPr>
          <p:cNvSpPr/>
          <p:nvPr/>
        </p:nvSpPr>
        <p:spPr>
          <a:xfrm>
            <a:off x="6563904" y="3810130"/>
            <a:ext cx="15440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000" dirty="0" err="1">
                <a:latin typeface="Halis GR S Black" panose="02000505000000020004" pitchFamily="50" charset="0"/>
              </a:rPr>
              <a:t>picture</a:t>
            </a:r>
            <a:r>
              <a:rPr lang="es-ES_tradnl" sz="1000" dirty="0">
                <a:latin typeface="Halis GR S Black" panose="02000505000000020004" pitchFamily="50" charset="0"/>
              </a:rPr>
              <a:t> </a:t>
            </a:r>
            <a:r>
              <a:rPr lang="es-ES_tradnl" sz="1000" dirty="0" err="1">
                <a:latin typeface="Halis GR S Black" panose="02000505000000020004" pitchFamily="50" charset="0"/>
              </a:rPr>
              <a:t>sent</a:t>
            </a:r>
            <a:r>
              <a:rPr lang="es-ES_tradnl" sz="1000" dirty="0">
                <a:latin typeface="Halis GR S Black" panose="02000505000000020004" pitchFamily="50" charset="0"/>
              </a:rPr>
              <a:t> by TCW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623983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06DF7CB5-EA9B-483D-A8CD-7507130EC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74" y="1163982"/>
            <a:ext cx="3361757" cy="175571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9711493-B192-4DCF-94F3-EBD586175986}"/>
              </a:ext>
            </a:extLst>
          </p:cNvPr>
          <p:cNvSpPr/>
          <p:nvPr/>
        </p:nvSpPr>
        <p:spPr>
          <a:xfrm>
            <a:off x="99733" y="116435"/>
            <a:ext cx="5267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2400" dirty="0" err="1">
                <a:latin typeface="Halis GR S Black" panose="02000505000000020004" pitchFamily="50" charset="0"/>
              </a:rPr>
              <a:t>Signage</a:t>
            </a:r>
            <a:r>
              <a:rPr lang="es-ES_tradnl" sz="2400" dirty="0">
                <a:latin typeface="Halis GR S Black" panose="02000505000000020004" pitchFamily="50" charset="0"/>
              </a:rPr>
              <a:t> (</a:t>
            </a:r>
            <a:r>
              <a:rPr lang="es-ES_tradnl" sz="2400" dirty="0" err="1">
                <a:latin typeface="Halis GR S Black" panose="02000505000000020004" pitchFamily="50" charset="0"/>
              </a:rPr>
              <a:t>row</a:t>
            </a:r>
            <a:r>
              <a:rPr lang="es-ES_tradnl" sz="2400" dirty="0">
                <a:latin typeface="Halis GR S Black" panose="02000505000000020004" pitchFamily="50" charset="0"/>
              </a:rPr>
              <a:t> and </a:t>
            </a:r>
            <a:r>
              <a:rPr lang="es-ES_tradnl" sz="2400" dirty="0" err="1">
                <a:latin typeface="Halis GR S Black" panose="02000505000000020004" pitchFamily="50" charset="0"/>
              </a:rPr>
              <a:t>seat</a:t>
            </a:r>
            <a:r>
              <a:rPr lang="es-ES_tradnl" sz="2400" dirty="0">
                <a:latin typeface="Halis GR S Black" panose="02000505000000020004" pitchFamily="50" charset="0"/>
              </a:rPr>
              <a:t> </a:t>
            </a:r>
            <a:r>
              <a:rPr lang="es-ES_tradnl" sz="2400" dirty="0" err="1">
                <a:latin typeface="Halis GR S Black" panose="02000505000000020004" pitchFamily="50" charset="0"/>
              </a:rPr>
              <a:t>numbers</a:t>
            </a:r>
            <a:r>
              <a:rPr lang="es-ES_tradnl" sz="2400" dirty="0">
                <a:latin typeface="Halis GR S Black" panose="02000505000000020004" pitchFamily="50" charset="0"/>
              </a:rPr>
              <a:t>)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3BD69F0-619E-486E-A03F-08F50DBB4ED2}"/>
              </a:ext>
            </a:extLst>
          </p:cNvPr>
          <p:cNvSpPr/>
          <p:nvPr/>
        </p:nvSpPr>
        <p:spPr>
          <a:xfrm>
            <a:off x="38100" y="647682"/>
            <a:ext cx="12115800" cy="6156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90" tIns="50790" rIns="50790" bIns="50790" rtlCol="0" anchor="ctr">
            <a:spAutoFit/>
          </a:bodyPr>
          <a:lstStyle/>
          <a:p>
            <a:pPr algn="r" defTabSz="457101"/>
            <a:endParaRPr lang="es-ES_tradnl" sz="3233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7CEB765-ED51-4C99-92B2-E2DD4FC26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3760" y="54318"/>
            <a:ext cx="458507" cy="4542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9D3C9E53-2287-4DC6-95A8-78134E86ED89}"/>
              </a:ext>
            </a:extLst>
          </p:cNvPr>
          <p:cNvSpPr/>
          <p:nvPr/>
        </p:nvSpPr>
        <p:spPr>
          <a:xfrm>
            <a:off x="319326" y="3108695"/>
            <a:ext cx="53598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u="sng" dirty="0" err="1">
                <a:latin typeface="Halis GR S Black" panose="02000505000000020004" pitchFamily="50" charset="0"/>
              </a:rPr>
              <a:t>Signage</a:t>
            </a:r>
            <a:r>
              <a:rPr lang="es-ES_tradnl" b="1" u="sng" dirty="0">
                <a:latin typeface="Halis GR S Black" panose="02000505000000020004" pitchFamily="50" charset="0"/>
              </a:rPr>
              <a:t>: </a:t>
            </a:r>
          </a:p>
          <a:p>
            <a:endParaRPr lang="es-ES_tradnl" b="1" u="sng" dirty="0">
              <a:latin typeface="Halis GR S Black" panose="02000505000000020004" pitchFamily="50" charset="0"/>
            </a:endParaRPr>
          </a:p>
          <a:p>
            <a:r>
              <a:rPr lang="es-ES_tradnl" dirty="0" err="1">
                <a:latin typeface="Halis GR S Black" panose="02000505000000020004" pitchFamily="50" charset="0"/>
              </a:rPr>
              <a:t>please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see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the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images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on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the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right</a:t>
            </a:r>
            <a:r>
              <a:rPr lang="es-ES_tradnl" dirty="0">
                <a:latin typeface="Halis GR S Black" panose="02000505000000020004" pitchFamily="50" charset="0"/>
              </a:rPr>
              <a:t>. </a:t>
            </a:r>
            <a:r>
              <a:rPr lang="es-ES_tradnl" dirty="0" err="1">
                <a:latin typeface="Halis GR S Black" panose="02000505000000020004" pitchFamily="50" charset="0"/>
              </a:rPr>
              <a:t>It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cannot</a:t>
            </a:r>
            <a:r>
              <a:rPr lang="es-ES_tradnl" dirty="0">
                <a:latin typeface="Halis GR S Black" panose="02000505000000020004" pitchFamily="50" charset="0"/>
              </a:rPr>
              <a:t> be done </a:t>
            </a:r>
            <a:r>
              <a:rPr lang="es-ES_tradnl" dirty="0" err="1">
                <a:latin typeface="Halis GR S Black" panose="02000505000000020004" pitchFamily="50" charset="0"/>
              </a:rPr>
              <a:t>under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the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seat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because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the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foam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does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not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have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the</a:t>
            </a:r>
            <a:r>
              <a:rPr lang="es-ES_tradnl" dirty="0">
                <a:latin typeface="Halis GR S Black" panose="02000505000000020004" pitchFamily="50" charset="0"/>
              </a:rPr>
              <a:t> material </a:t>
            </a:r>
            <a:r>
              <a:rPr lang="es-ES_tradnl" dirty="0" err="1">
                <a:latin typeface="Halis GR S Black" panose="02000505000000020004" pitchFamily="50" charset="0"/>
              </a:rPr>
              <a:t>density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to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screw</a:t>
            </a:r>
            <a:r>
              <a:rPr lang="es-ES_tradnl" dirty="0">
                <a:latin typeface="Halis GR S Black" panose="02000505000000020004" pitchFamily="50" charset="0"/>
              </a:rPr>
              <a:t> up </a:t>
            </a:r>
            <a:r>
              <a:rPr lang="es-ES_tradnl" dirty="0" err="1">
                <a:latin typeface="Halis GR S Black" panose="02000505000000020004" pitchFamily="50" charset="0"/>
              </a:rPr>
              <a:t>the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signage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on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it</a:t>
            </a:r>
            <a:r>
              <a:rPr lang="es-ES_tradnl" dirty="0">
                <a:latin typeface="Halis GR S Black" panose="02000505000000020004" pitchFamily="50" charset="0"/>
              </a:rPr>
              <a:t> (1). </a:t>
            </a:r>
          </a:p>
          <a:p>
            <a:endParaRPr lang="es-ES_tradnl" dirty="0">
              <a:latin typeface="Halis GR S Black" panose="02000505000000020004" pitchFamily="50" charset="0"/>
            </a:endParaRPr>
          </a:p>
          <a:p>
            <a:r>
              <a:rPr lang="es-ES_tradnl" dirty="0" err="1">
                <a:latin typeface="Halis GR S Black" panose="02000505000000020004" pitchFamily="50" charset="0"/>
              </a:rPr>
              <a:t>The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solution</a:t>
            </a:r>
            <a:r>
              <a:rPr lang="es-ES_tradnl" dirty="0">
                <a:latin typeface="Halis GR S Black" panose="02000505000000020004" pitchFamily="50" charset="0"/>
              </a:rPr>
              <a:t> be </a:t>
            </a:r>
            <a:r>
              <a:rPr lang="es-ES_tradnl" dirty="0" err="1">
                <a:latin typeface="Halis GR S Black" panose="02000505000000020004" pitchFamily="50" charset="0"/>
              </a:rPr>
              <a:t>to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insert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it</a:t>
            </a:r>
            <a:r>
              <a:rPr lang="es-ES_tradnl" dirty="0">
                <a:latin typeface="Halis GR S Black" panose="02000505000000020004" pitchFamily="50" charset="0"/>
              </a:rPr>
              <a:t> at </a:t>
            </a:r>
            <a:r>
              <a:rPr lang="es-ES_tradnl" dirty="0" err="1">
                <a:latin typeface="Halis GR S Black" panose="02000505000000020004" pitchFamily="50" charset="0"/>
              </a:rPr>
              <a:t>the</a:t>
            </a:r>
            <a:r>
              <a:rPr lang="es-ES_tradnl" dirty="0">
                <a:latin typeface="Halis GR S Black" panose="02000505000000020004" pitchFamily="50" charset="0"/>
              </a:rPr>
              <a:t> lateral </a:t>
            </a:r>
            <a:r>
              <a:rPr lang="es-ES_tradnl" dirty="0" err="1">
                <a:latin typeface="Halis GR S Black" panose="02000505000000020004" pitchFamily="50" charset="0"/>
              </a:rPr>
              <a:t>frontly</a:t>
            </a:r>
            <a:r>
              <a:rPr lang="es-ES_tradnl" dirty="0">
                <a:latin typeface="Halis GR S Black" panose="02000505000000020004" pitchFamily="50" charset="0"/>
              </a:rPr>
              <a:t> (2), </a:t>
            </a:r>
            <a:r>
              <a:rPr lang="es-ES_tradnl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Halis GR S Black" panose="02000505000000020004" pitchFamily="50" charset="0"/>
              </a:rPr>
              <a:t>please</a:t>
            </a:r>
            <a:r>
              <a:rPr lang="es-ES_tradnl" dirty="0">
                <a:solidFill>
                  <a:schemeClr val="accent6">
                    <a:lumMod val="60000"/>
                    <a:lumOff val="40000"/>
                  </a:schemeClr>
                </a:solidFill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Halis GR S Black" panose="02000505000000020004" pitchFamily="50" charset="0"/>
              </a:rPr>
              <a:t>confirm</a:t>
            </a:r>
            <a:r>
              <a:rPr lang="es-ES_tradnl" dirty="0">
                <a:latin typeface="Halis GR S Black" panose="02000505000000020004" pitchFamily="50" charset="0"/>
              </a:rPr>
              <a:t>.</a:t>
            </a:r>
            <a:endParaRPr lang="es-E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67D2F9F-B090-44C9-928D-C1BDC8343544}"/>
              </a:ext>
            </a:extLst>
          </p:cNvPr>
          <p:cNvSpPr/>
          <p:nvPr/>
        </p:nvSpPr>
        <p:spPr>
          <a:xfrm>
            <a:off x="167314" y="787174"/>
            <a:ext cx="3199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latin typeface="Halis GR S Black" panose="02000505000000020004" pitchFamily="50" charset="0"/>
              </a:rPr>
              <a:t>ORIGINAL TCW DRAWING</a:t>
            </a:r>
            <a:endParaRPr lang="es-ES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7121D15-5572-4FD9-805B-8B191B6064A8}"/>
              </a:ext>
            </a:extLst>
          </p:cNvPr>
          <p:cNvSpPr/>
          <p:nvPr/>
        </p:nvSpPr>
        <p:spPr>
          <a:xfrm>
            <a:off x="7617626" y="802563"/>
            <a:ext cx="22524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600" b="1" dirty="0" err="1">
                <a:solidFill>
                  <a:srgbClr val="FF0000"/>
                </a:solidFill>
                <a:latin typeface="Halis GR S Black" panose="02000505000000020004" pitchFamily="50" charset="0"/>
              </a:rPr>
              <a:t>Technical</a:t>
            </a:r>
            <a:r>
              <a:rPr lang="es-ES_tradnl" sz="1600" b="1" dirty="0">
                <a:solidFill>
                  <a:srgbClr val="FF0000"/>
                </a:solidFill>
                <a:latin typeface="Halis GR S Black" panose="02000505000000020004" pitchFamily="50" charset="0"/>
              </a:rPr>
              <a:t> </a:t>
            </a:r>
            <a:r>
              <a:rPr lang="es-ES_tradnl" sz="1400" b="1" dirty="0">
                <a:solidFill>
                  <a:srgbClr val="FF0000"/>
                </a:solidFill>
                <a:latin typeface="Halis GR S Black" panose="02000505000000020004" pitchFamily="50" charset="0"/>
              </a:rPr>
              <a:t>QUESTION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40E7DBEC-41F3-4A7D-B748-186B9CEB7E8B}"/>
              </a:ext>
            </a:extLst>
          </p:cNvPr>
          <p:cNvSpPr/>
          <p:nvPr/>
        </p:nvSpPr>
        <p:spPr>
          <a:xfrm>
            <a:off x="2382631" y="1803052"/>
            <a:ext cx="416210" cy="37206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Imagen que contiene persona, interior&#10;&#10;Descripción generada con confianza alta">
            <a:extLst>
              <a:ext uri="{FF2B5EF4-FFF2-40B4-BE49-F238E27FC236}">
                <a16:creationId xmlns:a16="http://schemas.microsoft.com/office/drawing/2014/main" id="{CCE7A03C-DCBC-4C8B-BD7E-0E8CB44D6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5282" y="3796604"/>
            <a:ext cx="3179138" cy="2413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Imagen que contiene interior, persona, sentado, ventana&#10;&#10;Descripción generada con confianza muy alta">
            <a:extLst>
              <a:ext uri="{FF2B5EF4-FFF2-40B4-BE49-F238E27FC236}">
                <a16:creationId xmlns:a16="http://schemas.microsoft.com/office/drawing/2014/main" id="{C5905730-8346-4F5E-8485-16E666D3B9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283" y="1270917"/>
            <a:ext cx="3182030" cy="2386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4A4E6F9-407A-4670-A4EC-E799D324385F}"/>
              </a:ext>
            </a:extLst>
          </p:cNvPr>
          <p:cNvSpPr/>
          <p:nvPr/>
        </p:nvSpPr>
        <p:spPr>
          <a:xfrm>
            <a:off x="6512793" y="2094846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latin typeface="Halis GR S Black" panose="02000505000000020004" pitchFamily="50" charset="0"/>
              </a:rPr>
              <a:t>(1)</a:t>
            </a:r>
            <a:endParaRPr lang="es-ES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9FABA1D-B1AF-42A0-B965-9CC939F9A4FB}"/>
              </a:ext>
            </a:extLst>
          </p:cNvPr>
          <p:cNvSpPr/>
          <p:nvPr/>
        </p:nvSpPr>
        <p:spPr>
          <a:xfrm>
            <a:off x="6512793" y="4818795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latin typeface="Halis GR S Black" panose="02000505000000020004" pitchFamily="50" charset="0"/>
              </a:rPr>
              <a:t>(2)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338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9711493-B192-4DCF-94F3-EBD586175986}"/>
              </a:ext>
            </a:extLst>
          </p:cNvPr>
          <p:cNvSpPr/>
          <p:nvPr/>
        </p:nvSpPr>
        <p:spPr>
          <a:xfrm>
            <a:off x="38100" y="79500"/>
            <a:ext cx="4525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2400" dirty="0" err="1">
                <a:latin typeface="Halis GR S Black" panose="02000505000000020004" pitchFamily="50" charset="0"/>
              </a:rPr>
              <a:t>Donor</a:t>
            </a:r>
            <a:r>
              <a:rPr lang="es-ES_tradnl" sz="2400" dirty="0">
                <a:latin typeface="Halis GR S Black" panose="02000505000000020004" pitchFamily="50" charset="0"/>
              </a:rPr>
              <a:t> </a:t>
            </a:r>
            <a:r>
              <a:rPr lang="es-ES_tradnl" sz="2400" dirty="0" err="1">
                <a:latin typeface="Halis GR S Black" panose="02000505000000020004" pitchFamily="50" charset="0"/>
              </a:rPr>
              <a:t>Plate</a:t>
            </a:r>
            <a:r>
              <a:rPr lang="es-ES_tradnl" sz="2400" dirty="0">
                <a:latin typeface="Halis GR S Black" panose="02000505000000020004" pitchFamily="50" charset="0"/>
              </a:rPr>
              <a:t> </a:t>
            </a:r>
            <a:r>
              <a:rPr lang="es-ES_tradnl" sz="2400" dirty="0" err="1">
                <a:latin typeface="Halis GR S Black" panose="02000505000000020004" pitchFamily="50" charset="0"/>
              </a:rPr>
              <a:t>Specifications</a:t>
            </a:r>
            <a:endParaRPr lang="es-ES_tradnl" sz="2400" dirty="0">
              <a:latin typeface="Halis GR S Black" panose="02000505000000020004" pitchFamily="50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3BD69F0-619E-486E-A03F-08F50DBB4ED2}"/>
              </a:ext>
            </a:extLst>
          </p:cNvPr>
          <p:cNvSpPr/>
          <p:nvPr/>
        </p:nvSpPr>
        <p:spPr>
          <a:xfrm>
            <a:off x="38100" y="647682"/>
            <a:ext cx="12115800" cy="6156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90" tIns="50790" rIns="50790" bIns="50790" rtlCol="0" anchor="ctr">
            <a:spAutoFit/>
          </a:bodyPr>
          <a:lstStyle/>
          <a:p>
            <a:pPr algn="r" defTabSz="457101"/>
            <a:endParaRPr lang="es-ES_tradnl" sz="3233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7CEB765-ED51-4C99-92B2-E2DD4FC26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3760" y="54318"/>
            <a:ext cx="458507" cy="4542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9A49A12-82D5-4427-A1F2-C3E6932A7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87" y="1731354"/>
            <a:ext cx="4199655" cy="3973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C709BBF-11E6-4DF7-B8BA-5695CD2B0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987" y="1731354"/>
            <a:ext cx="6215026" cy="4036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D48A341-9338-474B-B62C-91194505A115}"/>
              </a:ext>
            </a:extLst>
          </p:cNvPr>
          <p:cNvSpPr/>
          <p:nvPr/>
        </p:nvSpPr>
        <p:spPr>
          <a:xfrm>
            <a:off x="-340273" y="1350497"/>
            <a:ext cx="41616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600" dirty="0">
                <a:latin typeface="Halis GR S Black" panose="02000505000000020004" pitchFamily="50" charset="0"/>
              </a:rPr>
              <a:t>Original </a:t>
            </a:r>
            <a:r>
              <a:rPr lang="es-ES_tradnl" sz="1600" dirty="0" err="1">
                <a:latin typeface="Halis GR S Black" panose="02000505000000020004" pitchFamily="50" charset="0"/>
              </a:rPr>
              <a:t>Measures</a:t>
            </a:r>
            <a:r>
              <a:rPr lang="es-ES_tradnl" sz="1600" dirty="0">
                <a:latin typeface="Halis GR S Black" panose="02000505000000020004" pitchFamily="50" charset="0"/>
              </a:rPr>
              <a:t>: </a:t>
            </a:r>
            <a:r>
              <a:rPr lang="es-ES_tradnl" sz="1600" dirty="0">
                <a:solidFill>
                  <a:srgbClr val="FF0000"/>
                </a:solidFill>
                <a:latin typeface="Halis GR S Black" panose="02000505000000020004" pitchFamily="50" charset="0"/>
              </a:rPr>
              <a:t>250x70mm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DCFA1B8-5149-465C-9310-09BC2E709673}"/>
              </a:ext>
            </a:extLst>
          </p:cNvPr>
          <p:cNvSpPr/>
          <p:nvPr/>
        </p:nvSpPr>
        <p:spPr>
          <a:xfrm>
            <a:off x="5503482" y="1362022"/>
            <a:ext cx="3768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dirty="0" err="1">
                <a:latin typeface="Halis GR S Black" panose="02000505000000020004" pitchFamily="50" charset="0"/>
              </a:rPr>
              <a:t>Measures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Updates</a:t>
            </a:r>
            <a:r>
              <a:rPr lang="es-ES_tradnl" dirty="0">
                <a:latin typeface="Halis GR S Black" panose="02000505000000020004" pitchFamily="50" charset="0"/>
              </a:rPr>
              <a:t>: </a:t>
            </a:r>
            <a:r>
              <a:rPr lang="es-ES_tradnl" dirty="0">
                <a:solidFill>
                  <a:schemeClr val="accent6">
                    <a:lumMod val="60000"/>
                    <a:lumOff val="40000"/>
                  </a:schemeClr>
                </a:solidFill>
                <a:latin typeface="Halis GR S Black" panose="02000505000000020004" pitchFamily="50" charset="0"/>
              </a:rPr>
              <a:t>150x40mm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4AA042D-D12C-45A3-B162-F379B6A8E275}"/>
              </a:ext>
            </a:extLst>
          </p:cNvPr>
          <p:cNvSpPr/>
          <p:nvPr/>
        </p:nvSpPr>
        <p:spPr>
          <a:xfrm>
            <a:off x="9652060" y="1292440"/>
            <a:ext cx="2319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highlight>
                  <a:srgbClr val="FFFF00"/>
                </a:highlight>
                <a:latin typeface="Halis GR S Black" panose="02000505000000020004" pitchFamily="50" charset="0"/>
              </a:rPr>
              <a:t>PLEASE CONFIRM</a:t>
            </a:r>
            <a:endParaRPr lang="es-ES" dirty="0">
              <a:highlight>
                <a:srgbClr val="FFFF00"/>
              </a:highlight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3F8BBE6-E026-4AED-9C45-FC11610A44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9257" y="731906"/>
            <a:ext cx="5664586" cy="310105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ED606190-97B1-44EE-A14C-8457746D392F}"/>
              </a:ext>
            </a:extLst>
          </p:cNvPr>
          <p:cNvSpPr/>
          <p:nvPr/>
        </p:nvSpPr>
        <p:spPr>
          <a:xfrm>
            <a:off x="113789" y="678975"/>
            <a:ext cx="3345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latin typeface="Halis GR S Black" panose="02000505000000020004" pitchFamily="50" charset="0"/>
              </a:rPr>
              <a:t>Just </a:t>
            </a:r>
            <a:r>
              <a:rPr lang="es-ES_tradnl" dirty="0" err="1">
                <a:latin typeface="Halis GR S Black" panose="02000505000000020004" pitchFamily="50" charset="0"/>
              </a:rPr>
              <a:t>for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types</a:t>
            </a:r>
            <a:r>
              <a:rPr lang="es-ES_tradnl" dirty="0">
                <a:latin typeface="Halis GR S Black" panose="02000505000000020004" pitchFamily="50" charset="0"/>
              </a:rPr>
              <a:t> 3-A and 3-B</a:t>
            </a:r>
            <a:endParaRPr lang="es-ES" dirty="0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91AC93B1-D239-45B1-BB01-04031A6238B5}"/>
              </a:ext>
            </a:extLst>
          </p:cNvPr>
          <p:cNvSpPr/>
          <p:nvPr/>
        </p:nvSpPr>
        <p:spPr>
          <a:xfrm>
            <a:off x="3678449" y="3195962"/>
            <a:ext cx="2680431" cy="43039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AB92EA6-04B1-4F35-AD7B-BC3F0B56B36E}"/>
              </a:ext>
            </a:extLst>
          </p:cNvPr>
          <p:cNvSpPr/>
          <p:nvPr/>
        </p:nvSpPr>
        <p:spPr>
          <a:xfrm>
            <a:off x="-1316890" y="1030935"/>
            <a:ext cx="41616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600" u="sng" dirty="0">
                <a:latin typeface="Halis GR S Black" panose="02000505000000020004" pitchFamily="50" charset="0"/>
              </a:rPr>
              <a:t>1:Measures</a:t>
            </a:r>
            <a:endParaRPr lang="es-ES_tradnl" sz="1600" u="sng" dirty="0">
              <a:solidFill>
                <a:srgbClr val="FF0000"/>
              </a:solidFill>
              <a:latin typeface="Halis GR S Black" panose="02000505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166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9711493-B192-4DCF-94F3-EBD586175986}"/>
              </a:ext>
            </a:extLst>
          </p:cNvPr>
          <p:cNvSpPr/>
          <p:nvPr/>
        </p:nvSpPr>
        <p:spPr>
          <a:xfrm>
            <a:off x="38100" y="79500"/>
            <a:ext cx="4525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2400" dirty="0" err="1">
                <a:latin typeface="Halis GR S Black" panose="02000505000000020004" pitchFamily="50" charset="0"/>
              </a:rPr>
              <a:t>Donor</a:t>
            </a:r>
            <a:r>
              <a:rPr lang="es-ES_tradnl" sz="2400" dirty="0">
                <a:latin typeface="Halis GR S Black" panose="02000505000000020004" pitchFamily="50" charset="0"/>
              </a:rPr>
              <a:t> </a:t>
            </a:r>
            <a:r>
              <a:rPr lang="es-ES_tradnl" sz="2400" dirty="0" err="1">
                <a:latin typeface="Halis GR S Black" panose="02000505000000020004" pitchFamily="50" charset="0"/>
              </a:rPr>
              <a:t>Plate</a:t>
            </a:r>
            <a:r>
              <a:rPr lang="es-ES_tradnl" sz="2400" dirty="0">
                <a:latin typeface="Halis GR S Black" panose="02000505000000020004" pitchFamily="50" charset="0"/>
              </a:rPr>
              <a:t> </a:t>
            </a:r>
            <a:r>
              <a:rPr lang="es-ES_tradnl" sz="2400" dirty="0" err="1">
                <a:latin typeface="Halis GR S Black" panose="02000505000000020004" pitchFamily="50" charset="0"/>
              </a:rPr>
              <a:t>Specifications</a:t>
            </a:r>
            <a:endParaRPr lang="es-ES_tradnl" sz="2400" dirty="0">
              <a:latin typeface="Halis GR S Black" panose="02000505000000020004" pitchFamily="50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3BD69F0-619E-486E-A03F-08F50DBB4ED2}"/>
              </a:ext>
            </a:extLst>
          </p:cNvPr>
          <p:cNvSpPr/>
          <p:nvPr/>
        </p:nvSpPr>
        <p:spPr>
          <a:xfrm>
            <a:off x="38100" y="647682"/>
            <a:ext cx="12115800" cy="6156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90" tIns="50790" rIns="50790" bIns="50790" rtlCol="0" anchor="ctr">
            <a:spAutoFit/>
          </a:bodyPr>
          <a:lstStyle/>
          <a:p>
            <a:pPr algn="r" defTabSz="457101"/>
            <a:endParaRPr lang="es-ES_tradnl" sz="3233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7CEB765-ED51-4C99-92B2-E2DD4FC26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3760" y="54318"/>
            <a:ext cx="458507" cy="4542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4AA042D-D12C-45A3-B162-F379B6A8E275}"/>
              </a:ext>
            </a:extLst>
          </p:cNvPr>
          <p:cNvSpPr/>
          <p:nvPr/>
        </p:nvSpPr>
        <p:spPr>
          <a:xfrm>
            <a:off x="9834547" y="6434350"/>
            <a:ext cx="2319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highlight>
                  <a:srgbClr val="FFFF00"/>
                </a:highlight>
                <a:latin typeface="Halis GR S Black" panose="02000505000000020004" pitchFamily="50" charset="0"/>
              </a:rPr>
              <a:t>PLEASE CONFIRM</a:t>
            </a:r>
            <a:endParaRPr lang="es-ES" dirty="0">
              <a:highlight>
                <a:srgbClr val="FFFF00"/>
              </a:highlight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3F8BBE6-E026-4AED-9C45-FC11610A4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257" y="731906"/>
            <a:ext cx="5664586" cy="310105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ED606190-97B1-44EE-A14C-8457746D392F}"/>
              </a:ext>
            </a:extLst>
          </p:cNvPr>
          <p:cNvSpPr/>
          <p:nvPr/>
        </p:nvSpPr>
        <p:spPr>
          <a:xfrm>
            <a:off x="113789" y="678975"/>
            <a:ext cx="3345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latin typeface="Halis GR S Black" panose="02000505000000020004" pitchFamily="50" charset="0"/>
              </a:rPr>
              <a:t>Just </a:t>
            </a:r>
            <a:r>
              <a:rPr lang="es-ES_tradnl" dirty="0" err="1">
                <a:latin typeface="Halis GR S Black" panose="02000505000000020004" pitchFamily="50" charset="0"/>
              </a:rPr>
              <a:t>for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types</a:t>
            </a:r>
            <a:r>
              <a:rPr lang="es-ES_tradnl" dirty="0">
                <a:latin typeface="Halis GR S Black" panose="02000505000000020004" pitchFamily="50" charset="0"/>
              </a:rPr>
              <a:t> 3-A and 3-B</a:t>
            </a:r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324BBE8-7F97-4180-8AF7-1CCD872F0DF2}"/>
              </a:ext>
            </a:extLst>
          </p:cNvPr>
          <p:cNvSpPr/>
          <p:nvPr/>
        </p:nvSpPr>
        <p:spPr>
          <a:xfrm>
            <a:off x="-154840" y="1234339"/>
            <a:ext cx="41616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600" u="sng" dirty="0">
                <a:latin typeface="Halis GR S Black" panose="02000505000000020004" pitchFamily="50" charset="0"/>
              </a:rPr>
              <a:t>2:Donor </a:t>
            </a:r>
            <a:r>
              <a:rPr lang="es-ES_tradnl" sz="1600" u="sng" dirty="0" err="1">
                <a:latin typeface="Halis GR S Black" panose="02000505000000020004" pitchFamily="50" charset="0"/>
              </a:rPr>
              <a:t>Plates</a:t>
            </a:r>
            <a:r>
              <a:rPr lang="es-ES_tradnl" sz="1600" u="sng" dirty="0">
                <a:latin typeface="Halis GR S Black" panose="02000505000000020004" pitchFamily="50" charset="0"/>
              </a:rPr>
              <a:t> </a:t>
            </a:r>
            <a:r>
              <a:rPr lang="es-ES_tradnl" sz="1600" u="sng" dirty="0" err="1">
                <a:latin typeface="Halis GR S Black" panose="02000505000000020004" pitchFamily="50" charset="0"/>
              </a:rPr>
              <a:t>Manufacturing</a:t>
            </a:r>
            <a:endParaRPr lang="es-ES_tradnl" sz="1600" u="sng" dirty="0">
              <a:solidFill>
                <a:srgbClr val="FF0000"/>
              </a:solidFill>
              <a:latin typeface="Halis GR S Black" panose="02000505000000020004" pitchFamily="50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4A65F5D-1882-4E5C-8D78-7512B3D2F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1679410"/>
            <a:ext cx="4026822" cy="2690791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E54CAD63-65B6-4C7E-893D-6BE4734DD39E}"/>
              </a:ext>
            </a:extLst>
          </p:cNvPr>
          <p:cNvSpPr/>
          <p:nvPr/>
        </p:nvSpPr>
        <p:spPr>
          <a:xfrm>
            <a:off x="4220788" y="3402516"/>
            <a:ext cx="76422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latin typeface="Halis GR S Black" panose="02000505000000020004" pitchFamily="50" charset="0"/>
              </a:rPr>
              <a:t>1: </a:t>
            </a:r>
            <a:r>
              <a:rPr lang="es-ES_tradnl" dirty="0" err="1">
                <a:latin typeface="Halis GR S Black" panose="02000505000000020004" pitchFamily="50" charset="0"/>
              </a:rPr>
              <a:t>Means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that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we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u="sng" dirty="0">
                <a:latin typeface="Halis GR S Black" panose="02000505000000020004" pitchFamily="50" charset="0"/>
              </a:rPr>
              <a:t>do </a:t>
            </a:r>
            <a:r>
              <a:rPr lang="es-ES_tradnl" u="sng" dirty="0" err="1">
                <a:latin typeface="Halis GR S Black" panose="02000505000000020004" pitchFamily="50" charset="0"/>
              </a:rPr>
              <a:t>not</a:t>
            </a:r>
            <a:r>
              <a:rPr lang="es-ES_tradnl" u="sng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have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to</a:t>
            </a:r>
            <a:r>
              <a:rPr lang="es-ES_tradnl" dirty="0">
                <a:latin typeface="Halis GR S Black" panose="02000505000000020004" pitchFamily="50" charset="0"/>
              </a:rPr>
              <a:t> manufacture </a:t>
            </a:r>
            <a:r>
              <a:rPr lang="es-ES_tradnl" dirty="0" err="1">
                <a:latin typeface="Halis GR S Black" panose="02000505000000020004" pitchFamily="50" charset="0"/>
              </a:rPr>
              <a:t>the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donor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plates</a:t>
            </a:r>
            <a:r>
              <a:rPr lang="es-ES_tradnl" dirty="0">
                <a:latin typeface="Halis GR S Black" panose="02000505000000020004" pitchFamily="50" charset="0"/>
              </a:rPr>
              <a:t> in </a:t>
            </a:r>
            <a:r>
              <a:rPr lang="es-ES_tradnl" dirty="0" err="1">
                <a:latin typeface="Halis GR S Black" panose="02000505000000020004" pitchFamily="50" charset="0"/>
              </a:rPr>
              <a:t>actiu</a:t>
            </a:r>
            <a:r>
              <a:rPr lang="es-ES_tradnl" dirty="0">
                <a:latin typeface="Halis GR S Black" panose="02000505000000020004" pitchFamily="50" charset="0"/>
              </a:rPr>
              <a:t>? </a:t>
            </a:r>
          </a:p>
          <a:p>
            <a:r>
              <a:rPr lang="es-ES_tradnl" dirty="0">
                <a:latin typeface="Halis GR S Black" panose="02000505000000020004" pitchFamily="50" charset="0"/>
              </a:rPr>
              <a:t>2: </a:t>
            </a:r>
            <a:r>
              <a:rPr lang="es-ES_tradnl" dirty="0" err="1">
                <a:latin typeface="Halis GR S Black" panose="02000505000000020004" pitchFamily="50" charset="0"/>
              </a:rPr>
              <a:t>We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just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get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ready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the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backrest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for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the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client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to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screw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them</a:t>
            </a:r>
            <a:r>
              <a:rPr lang="es-ES_tradnl" dirty="0">
                <a:latin typeface="Halis GR S Black" panose="02000505000000020004" pitchFamily="50" charset="0"/>
              </a:rPr>
              <a:t> at </a:t>
            </a:r>
            <a:r>
              <a:rPr lang="es-ES_tradnl" dirty="0" err="1">
                <a:latin typeface="Halis GR S Black" panose="02000505000000020004" pitchFamily="50" charset="0"/>
              </a:rPr>
              <a:t>the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backrest</a:t>
            </a:r>
            <a:r>
              <a:rPr lang="es-ES_tradnl" dirty="0">
                <a:latin typeface="Halis GR S Black" panose="02000505000000020004" pitchFamily="50" charset="0"/>
              </a:rPr>
              <a:t>?</a:t>
            </a:r>
          </a:p>
          <a:p>
            <a:r>
              <a:rPr lang="es-ES_tradnl" dirty="0">
                <a:latin typeface="Halis GR S Black" panose="02000505000000020004" pitchFamily="50" charset="0"/>
              </a:rPr>
              <a:t>3: </a:t>
            </a:r>
            <a:r>
              <a:rPr lang="es-ES_tradnl" dirty="0" err="1">
                <a:latin typeface="Halis GR S Black" panose="02000505000000020004" pitchFamily="50" charset="0"/>
              </a:rPr>
              <a:t>What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means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allow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for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black</a:t>
            </a:r>
            <a:r>
              <a:rPr lang="es-ES_tradnl" dirty="0">
                <a:latin typeface="Halis GR S Black" panose="02000505000000020004" pitchFamily="50" charset="0"/>
              </a:rPr>
              <a:t> </a:t>
            </a:r>
            <a:r>
              <a:rPr lang="es-ES_tradnl" dirty="0" err="1">
                <a:latin typeface="Halis GR S Black" panose="02000505000000020004" pitchFamily="50" charset="0"/>
              </a:rPr>
              <a:t>substrate</a:t>
            </a:r>
            <a:r>
              <a:rPr lang="es-ES_tradnl" dirty="0">
                <a:latin typeface="Halis GR S Black" panose="02000505000000020004" pitchFamily="50" charset="0"/>
              </a:rPr>
              <a:t>? </a:t>
            </a:r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82FE9D6-5B41-417E-99CC-34FCF23BE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5429" y="1709816"/>
            <a:ext cx="75723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637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7267</TotalTime>
  <Words>305</Words>
  <Application>Microsoft Office PowerPoint</Application>
  <PresentationFormat>Panorámica</PresentationFormat>
  <Paragraphs>41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Halis GR S Black</vt:lpstr>
      <vt:lpstr>Helvetica Neue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Juan, Actiu</dc:creator>
  <cp:lastModifiedBy>Mar Vicent, Actiu</cp:lastModifiedBy>
  <cp:revision>88</cp:revision>
  <cp:lastPrinted>2018-05-09T06:26:01Z</cp:lastPrinted>
  <dcterms:created xsi:type="dcterms:W3CDTF">2017-12-11T17:29:16Z</dcterms:created>
  <dcterms:modified xsi:type="dcterms:W3CDTF">2018-05-16T09:36:56Z</dcterms:modified>
</cp:coreProperties>
</file>